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160008" y="3429682"/>
            <a:ext cx="13968094" cy="5060315"/>
          </a:xfrm>
          <a:custGeom>
            <a:avLst/>
            <a:gdLst/>
            <a:ahLst/>
            <a:cxnLst/>
            <a:rect l="l" t="t" r="r" b="b"/>
            <a:pathLst>
              <a:path w="13968094" h="5060315">
                <a:moveTo>
                  <a:pt x="13482206" y="5060038"/>
                </a:moveTo>
                <a:lnTo>
                  <a:pt x="485775" y="5060038"/>
                </a:lnTo>
                <a:lnTo>
                  <a:pt x="437762" y="5057661"/>
                </a:lnTo>
                <a:lnTo>
                  <a:pt x="390562" y="5050618"/>
                </a:lnTo>
                <a:lnTo>
                  <a:pt x="344494" y="5039041"/>
                </a:lnTo>
                <a:lnTo>
                  <a:pt x="299876" y="5023061"/>
                </a:lnTo>
                <a:lnTo>
                  <a:pt x="257028" y="5002811"/>
                </a:lnTo>
                <a:lnTo>
                  <a:pt x="216266" y="4978422"/>
                </a:lnTo>
                <a:lnTo>
                  <a:pt x="177911" y="4950027"/>
                </a:lnTo>
                <a:lnTo>
                  <a:pt x="142280" y="4917758"/>
                </a:lnTo>
                <a:lnTo>
                  <a:pt x="110010" y="4882127"/>
                </a:lnTo>
                <a:lnTo>
                  <a:pt x="81615" y="4843771"/>
                </a:lnTo>
                <a:lnTo>
                  <a:pt x="57227" y="4803010"/>
                </a:lnTo>
                <a:lnTo>
                  <a:pt x="36977" y="4760161"/>
                </a:lnTo>
                <a:lnTo>
                  <a:pt x="20997" y="4715544"/>
                </a:lnTo>
                <a:lnTo>
                  <a:pt x="9420" y="4669476"/>
                </a:lnTo>
                <a:lnTo>
                  <a:pt x="2377" y="4622276"/>
                </a:lnTo>
                <a:lnTo>
                  <a:pt x="0" y="4574263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3482206" y="0"/>
                </a:lnTo>
                <a:lnTo>
                  <a:pt x="13530219" y="2377"/>
                </a:lnTo>
                <a:lnTo>
                  <a:pt x="13577418" y="9420"/>
                </a:lnTo>
                <a:lnTo>
                  <a:pt x="13623486" y="20997"/>
                </a:lnTo>
                <a:lnTo>
                  <a:pt x="13668104" y="36977"/>
                </a:lnTo>
                <a:lnTo>
                  <a:pt x="13710953" y="57227"/>
                </a:lnTo>
                <a:lnTo>
                  <a:pt x="13751714" y="81615"/>
                </a:lnTo>
                <a:lnTo>
                  <a:pt x="13790070" y="110010"/>
                </a:lnTo>
                <a:lnTo>
                  <a:pt x="13825700" y="142280"/>
                </a:lnTo>
                <a:lnTo>
                  <a:pt x="13857970" y="177911"/>
                </a:lnTo>
                <a:lnTo>
                  <a:pt x="13886365" y="216266"/>
                </a:lnTo>
                <a:lnTo>
                  <a:pt x="13910753" y="257028"/>
                </a:lnTo>
                <a:lnTo>
                  <a:pt x="13931003" y="299876"/>
                </a:lnTo>
                <a:lnTo>
                  <a:pt x="13946983" y="344494"/>
                </a:lnTo>
                <a:lnTo>
                  <a:pt x="13958561" y="390562"/>
                </a:lnTo>
                <a:lnTo>
                  <a:pt x="13965604" y="437762"/>
                </a:lnTo>
                <a:lnTo>
                  <a:pt x="13967981" y="485775"/>
                </a:lnTo>
                <a:lnTo>
                  <a:pt x="13967981" y="4574263"/>
                </a:lnTo>
                <a:lnTo>
                  <a:pt x="13965604" y="4622276"/>
                </a:lnTo>
                <a:lnTo>
                  <a:pt x="13958561" y="4669476"/>
                </a:lnTo>
                <a:lnTo>
                  <a:pt x="13946983" y="4715544"/>
                </a:lnTo>
                <a:lnTo>
                  <a:pt x="13931003" y="4760161"/>
                </a:lnTo>
                <a:lnTo>
                  <a:pt x="13910753" y="4803010"/>
                </a:lnTo>
                <a:lnTo>
                  <a:pt x="13886365" y="4843771"/>
                </a:lnTo>
                <a:lnTo>
                  <a:pt x="13857970" y="4882127"/>
                </a:lnTo>
                <a:lnTo>
                  <a:pt x="13825700" y="4917758"/>
                </a:lnTo>
                <a:lnTo>
                  <a:pt x="13790070" y="4950027"/>
                </a:lnTo>
                <a:lnTo>
                  <a:pt x="13751714" y="4978422"/>
                </a:lnTo>
                <a:lnTo>
                  <a:pt x="13710953" y="5002811"/>
                </a:lnTo>
                <a:lnTo>
                  <a:pt x="13668104" y="5023061"/>
                </a:lnTo>
                <a:lnTo>
                  <a:pt x="13623486" y="5039041"/>
                </a:lnTo>
                <a:lnTo>
                  <a:pt x="13577418" y="5050618"/>
                </a:lnTo>
                <a:lnTo>
                  <a:pt x="13530219" y="5057661"/>
                </a:lnTo>
                <a:lnTo>
                  <a:pt x="13482206" y="5060038"/>
                </a:lnTo>
                <a:close/>
              </a:path>
            </a:pathLst>
          </a:custGeom>
          <a:solidFill>
            <a:srgbClr val="BFB3A0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160008" y="3429679"/>
            <a:ext cx="13963650" cy="5057775"/>
          </a:xfrm>
          <a:custGeom>
            <a:avLst/>
            <a:gdLst/>
            <a:ahLst/>
            <a:cxnLst/>
            <a:rect l="l" t="t" r="r" b="b"/>
            <a:pathLst>
              <a:path w="13963650" h="5057775">
                <a:moveTo>
                  <a:pt x="13963610" y="4635371"/>
                </a:moveTo>
                <a:lnTo>
                  <a:pt x="13946986" y="4715536"/>
                </a:lnTo>
                <a:lnTo>
                  <a:pt x="13931005" y="4760159"/>
                </a:lnTo>
                <a:lnTo>
                  <a:pt x="13910752" y="4803012"/>
                </a:lnTo>
                <a:lnTo>
                  <a:pt x="13886360" y="4843778"/>
                </a:lnTo>
                <a:lnTo>
                  <a:pt x="13857961" y="4882137"/>
                </a:lnTo>
                <a:lnTo>
                  <a:pt x="13825687" y="4917771"/>
                </a:lnTo>
                <a:lnTo>
                  <a:pt x="13790051" y="4950043"/>
                </a:lnTo>
                <a:lnTo>
                  <a:pt x="13751690" y="4978438"/>
                </a:lnTo>
                <a:lnTo>
                  <a:pt x="13710923" y="5002827"/>
                </a:lnTo>
                <a:lnTo>
                  <a:pt x="13668069" y="5023075"/>
                </a:lnTo>
                <a:lnTo>
                  <a:pt x="13623446" y="5039052"/>
                </a:lnTo>
                <a:lnTo>
                  <a:pt x="13577374" y="5050627"/>
                </a:lnTo>
                <a:lnTo>
                  <a:pt x="13530169" y="5057632"/>
                </a:lnTo>
                <a:lnTo>
                  <a:pt x="13527243" y="5057777"/>
                </a:lnTo>
              </a:path>
              <a:path w="13963650" h="5057775">
                <a:moveTo>
                  <a:pt x="440720" y="5057777"/>
                </a:moveTo>
                <a:lnTo>
                  <a:pt x="390585" y="5050626"/>
                </a:lnTo>
                <a:lnTo>
                  <a:pt x="344513" y="5039049"/>
                </a:lnTo>
                <a:lnTo>
                  <a:pt x="299891" y="5023070"/>
                </a:lnTo>
                <a:lnTo>
                  <a:pt x="257038" y="5002819"/>
                </a:lnTo>
                <a:lnTo>
                  <a:pt x="216273" y="4978429"/>
                </a:lnTo>
                <a:lnTo>
                  <a:pt x="177914" y="4950032"/>
                </a:lnTo>
                <a:lnTo>
                  <a:pt x="142280" y="4917760"/>
                </a:lnTo>
                <a:lnTo>
                  <a:pt x="110008" y="4882126"/>
                </a:lnTo>
                <a:lnTo>
                  <a:pt x="81611" y="4843766"/>
                </a:lnTo>
                <a:lnTo>
                  <a:pt x="57222" y="4803001"/>
                </a:lnTo>
                <a:lnTo>
                  <a:pt x="36971" y="4760148"/>
                </a:lnTo>
                <a:lnTo>
                  <a:pt x="20992" y="4715526"/>
                </a:lnTo>
                <a:lnTo>
                  <a:pt x="9416" y="4669454"/>
                </a:lnTo>
                <a:lnTo>
                  <a:pt x="2375" y="4622251"/>
                </a:lnTo>
                <a:lnTo>
                  <a:pt x="0" y="4574237"/>
                </a:lnTo>
                <a:lnTo>
                  <a:pt x="0" y="485772"/>
                </a:lnTo>
                <a:lnTo>
                  <a:pt x="2378" y="437756"/>
                </a:lnTo>
                <a:lnTo>
                  <a:pt x="9422" y="390554"/>
                </a:lnTo>
                <a:lnTo>
                  <a:pt x="21002" y="344483"/>
                </a:lnTo>
                <a:lnTo>
                  <a:pt x="36984" y="299864"/>
                </a:lnTo>
                <a:lnTo>
                  <a:pt x="57237" y="257014"/>
                </a:lnTo>
                <a:lnTo>
                  <a:pt x="81628" y="216251"/>
                </a:lnTo>
                <a:lnTo>
                  <a:pt x="110026" y="177896"/>
                </a:lnTo>
                <a:lnTo>
                  <a:pt x="142299" y="142265"/>
                </a:lnTo>
                <a:lnTo>
                  <a:pt x="177933" y="109996"/>
                </a:lnTo>
                <a:lnTo>
                  <a:pt x="216291" y="81603"/>
                </a:lnTo>
                <a:lnTo>
                  <a:pt x="257055" y="57216"/>
                </a:lnTo>
                <a:lnTo>
                  <a:pt x="299906" y="36969"/>
                </a:lnTo>
                <a:lnTo>
                  <a:pt x="344525" y="20992"/>
                </a:lnTo>
                <a:lnTo>
                  <a:pt x="390594" y="9417"/>
                </a:lnTo>
                <a:lnTo>
                  <a:pt x="437794" y="2377"/>
                </a:lnTo>
                <a:lnTo>
                  <a:pt x="485806" y="0"/>
                </a:lnTo>
                <a:lnTo>
                  <a:pt x="13482156" y="0"/>
                </a:lnTo>
                <a:lnTo>
                  <a:pt x="13530170" y="2372"/>
                </a:lnTo>
                <a:lnTo>
                  <a:pt x="13577371" y="9410"/>
                </a:lnTo>
                <a:lnTo>
                  <a:pt x="13623441" y="20984"/>
                </a:lnTo>
                <a:lnTo>
                  <a:pt x="13668062" y="36960"/>
                </a:lnTo>
                <a:lnTo>
                  <a:pt x="13710915" y="57207"/>
                </a:lnTo>
                <a:lnTo>
                  <a:pt x="13751680" y="81594"/>
                </a:lnTo>
                <a:lnTo>
                  <a:pt x="13790041" y="109987"/>
                </a:lnTo>
                <a:lnTo>
                  <a:pt x="13825676" y="142257"/>
                </a:lnTo>
                <a:lnTo>
                  <a:pt x="13857950" y="177888"/>
                </a:lnTo>
                <a:lnTo>
                  <a:pt x="13886350" y="216246"/>
                </a:lnTo>
                <a:lnTo>
                  <a:pt x="13910742" y="257009"/>
                </a:lnTo>
                <a:lnTo>
                  <a:pt x="13930996" y="299861"/>
                </a:lnTo>
                <a:lnTo>
                  <a:pt x="13946979" y="344482"/>
                </a:lnTo>
                <a:lnTo>
                  <a:pt x="13958558" y="390554"/>
                </a:lnTo>
                <a:lnTo>
                  <a:pt x="13963613" y="424671"/>
                </a:lnTo>
              </a:path>
            </a:pathLst>
          </a:custGeom>
          <a:ln w="9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594008" y="2247900"/>
            <a:ext cx="5100320" cy="66675"/>
          </a:xfrm>
          <a:custGeom>
            <a:avLst/>
            <a:gdLst/>
            <a:ahLst/>
            <a:cxnLst/>
            <a:rect l="l" t="t" r="r" b="b"/>
            <a:pathLst>
              <a:path w="5100320" h="66675">
                <a:moveTo>
                  <a:pt x="5099893" y="66674"/>
                </a:moveTo>
                <a:lnTo>
                  <a:pt x="0" y="66674"/>
                </a:lnTo>
                <a:lnTo>
                  <a:pt x="0" y="0"/>
                </a:lnTo>
                <a:lnTo>
                  <a:pt x="5099893" y="0"/>
                </a:lnTo>
                <a:lnTo>
                  <a:pt x="5099893" y="66674"/>
                </a:lnTo>
                <a:close/>
              </a:path>
            </a:pathLst>
          </a:custGeom>
          <a:solidFill>
            <a:srgbClr val="2529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80971" y="1498441"/>
            <a:ext cx="5126056" cy="864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3999" y="3364970"/>
            <a:ext cx="8114665" cy="4864735"/>
          </a:xfrm>
          <a:custGeom>
            <a:avLst/>
            <a:gdLst/>
            <a:ahLst/>
            <a:cxnLst/>
            <a:rect l="l" t="t" r="r" b="b"/>
            <a:pathLst>
              <a:path w="8114665" h="4864734">
                <a:moveTo>
                  <a:pt x="7629524" y="4864628"/>
                </a:moveTo>
                <a:lnTo>
                  <a:pt x="485774" y="4864628"/>
                </a:lnTo>
                <a:lnTo>
                  <a:pt x="437762" y="4862251"/>
                </a:lnTo>
                <a:lnTo>
                  <a:pt x="390562" y="4855208"/>
                </a:lnTo>
                <a:lnTo>
                  <a:pt x="344494" y="4843630"/>
                </a:lnTo>
                <a:lnTo>
                  <a:pt x="299876" y="4827651"/>
                </a:lnTo>
                <a:lnTo>
                  <a:pt x="257028" y="4807401"/>
                </a:lnTo>
                <a:lnTo>
                  <a:pt x="216266" y="4783012"/>
                </a:lnTo>
                <a:lnTo>
                  <a:pt x="177911" y="4754617"/>
                </a:lnTo>
                <a:lnTo>
                  <a:pt x="142280" y="4722348"/>
                </a:lnTo>
                <a:lnTo>
                  <a:pt x="110010" y="4686717"/>
                </a:lnTo>
                <a:lnTo>
                  <a:pt x="81615" y="4648361"/>
                </a:lnTo>
                <a:lnTo>
                  <a:pt x="57227" y="4607600"/>
                </a:lnTo>
                <a:lnTo>
                  <a:pt x="36977" y="4564751"/>
                </a:lnTo>
                <a:lnTo>
                  <a:pt x="20997" y="4520134"/>
                </a:lnTo>
                <a:lnTo>
                  <a:pt x="9420" y="4474066"/>
                </a:lnTo>
                <a:lnTo>
                  <a:pt x="2377" y="4426866"/>
                </a:lnTo>
                <a:lnTo>
                  <a:pt x="0" y="437885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629524" y="0"/>
                </a:lnTo>
                <a:lnTo>
                  <a:pt x="7677537" y="2377"/>
                </a:lnTo>
                <a:lnTo>
                  <a:pt x="7724737" y="9420"/>
                </a:lnTo>
                <a:lnTo>
                  <a:pt x="7770804" y="20997"/>
                </a:lnTo>
                <a:lnTo>
                  <a:pt x="7815422" y="36977"/>
                </a:lnTo>
                <a:lnTo>
                  <a:pt x="7858271" y="57227"/>
                </a:lnTo>
                <a:lnTo>
                  <a:pt x="7899032" y="81615"/>
                </a:lnTo>
                <a:lnTo>
                  <a:pt x="7937388" y="110010"/>
                </a:lnTo>
                <a:lnTo>
                  <a:pt x="7973019" y="142280"/>
                </a:lnTo>
                <a:lnTo>
                  <a:pt x="8005288" y="177911"/>
                </a:lnTo>
                <a:lnTo>
                  <a:pt x="8033683" y="216266"/>
                </a:lnTo>
                <a:lnTo>
                  <a:pt x="8058071" y="257028"/>
                </a:lnTo>
                <a:lnTo>
                  <a:pt x="8078322" y="299876"/>
                </a:lnTo>
                <a:lnTo>
                  <a:pt x="8094301" y="344494"/>
                </a:lnTo>
                <a:lnTo>
                  <a:pt x="8105879" y="390562"/>
                </a:lnTo>
                <a:lnTo>
                  <a:pt x="8112922" y="437762"/>
                </a:lnTo>
                <a:lnTo>
                  <a:pt x="8114048" y="460501"/>
                </a:lnTo>
                <a:lnTo>
                  <a:pt x="8114048" y="4404126"/>
                </a:lnTo>
                <a:lnTo>
                  <a:pt x="8105879" y="4474066"/>
                </a:lnTo>
                <a:lnTo>
                  <a:pt x="8094301" y="4520134"/>
                </a:lnTo>
                <a:lnTo>
                  <a:pt x="8078322" y="4564751"/>
                </a:lnTo>
                <a:lnTo>
                  <a:pt x="8058071" y="4607600"/>
                </a:lnTo>
                <a:lnTo>
                  <a:pt x="8033683" y="4648361"/>
                </a:lnTo>
                <a:lnTo>
                  <a:pt x="8005288" y="4686717"/>
                </a:lnTo>
                <a:lnTo>
                  <a:pt x="7973019" y="4722348"/>
                </a:lnTo>
                <a:lnTo>
                  <a:pt x="7937388" y="4754617"/>
                </a:lnTo>
                <a:lnTo>
                  <a:pt x="7899032" y="4783012"/>
                </a:lnTo>
                <a:lnTo>
                  <a:pt x="7858271" y="4807401"/>
                </a:lnTo>
                <a:lnTo>
                  <a:pt x="7815422" y="4827651"/>
                </a:lnTo>
                <a:lnTo>
                  <a:pt x="7770804" y="4843630"/>
                </a:lnTo>
                <a:lnTo>
                  <a:pt x="7724737" y="4855208"/>
                </a:lnTo>
                <a:lnTo>
                  <a:pt x="7677537" y="4862251"/>
                </a:lnTo>
                <a:lnTo>
                  <a:pt x="7629524" y="4864628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2456" y="668360"/>
            <a:ext cx="10183086" cy="187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5963" y="3921118"/>
            <a:ext cx="8676005" cy="354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14" dirty="0">
                <a:solidFill>
                  <a:srgbClr val="25292F"/>
                </a:solidFill>
              </a:rPr>
              <a:t>PROJECT</a:t>
            </a:r>
            <a:r>
              <a:rPr sz="5500" spc="-130" dirty="0">
                <a:solidFill>
                  <a:srgbClr val="25292F"/>
                </a:solidFill>
              </a:rPr>
              <a:t> </a:t>
            </a:r>
            <a:r>
              <a:rPr sz="5500" spc="-10" dirty="0">
                <a:solidFill>
                  <a:srgbClr val="25292F"/>
                </a:solidFill>
              </a:rPr>
              <a:t>TITLE</a:t>
            </a:r>
            <a:endParaRPr sz="5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9495" y="3859465"/>
            <a:ext cx="12809220" cy="39687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16599"/>
              </a:lnSpc>
              <a:spcBef>
                <a:spcPts val="85"/>
              </a:spcBef>
            </a:pPr>
            <a:r>
              <a:rPr sz="7400" b="1" spc="315" dirty="0">
                <a:solidFill>
                  <a:srgbClr val="252D37"/>
                </a:solidFill>
                <a:latin typeface="Trebuchet MS"/>
                <a:cs typeface="Trebuchet MS"/>
              </a:rPr>
              <a:t>MEDICINE</a:t>
            </a:r>
            <a:r>
              <a:rPr sz="7400" b="1" spc="-155" dirty="0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sz="7400" b="1" spc="260" dirty="0">
                <a:solidFill>
                  <a:srgbClr val="252D37"/>
                </a:solidFill>
                <a:latin typeface="Trebuchet MS"/>
                <a:cs typeface="Trebuchet MS"/>
              </a:rPr>
              <a:t>MANUFACTURING </a:t>
            </a:r>
            <a:r>
              <a:rPr sz="7400" b="1" spc="280" dirty="0">
                <a:solidFill>
                  <a:srgbClr val="252D37"/>
                </a:solidFill>
                <a:latin typeface="Trebuchet MS"/>
                <a:cs typeface="Trebuchet MS"/>
              </a:rPr>
              <a:t>ANA</a:t>
            </a:r>
            <a:r>
              <a:rPr sz="7400" b="1" spc="-409" dirty="0">
                <a:solidFill>
                  <a:srgbClr val="252D37"/>
                </a:solidFill>
                <a:latin typeface="Trebuchet MS"/>
                <a:cs typeface="Trebuchet MS"/>
              </a:rPr>
              <a:t>L</a:t>
            </a:r>
            <a:r>
              <a:rPr sz="7400" b="1" spc="280" dirty="0">
                <a:solidFill>
                  <a:srgbClr val="252D37"/>
                </a:solidFill>
                <a:latin typeface="Trebuchet MS"/>
                <a:cs typeface="Trebuchet MS"/>
              </a:rPr>
              <a:t>Y</a:t>
            </a:r>
            <a:r>
              <a:rPr sz="7400" b="1" spc="275" dirty="0">
                <a:solidFill>
                  <a:srgbClr val="252D37"/>
                </a:solidFill>
                <a:latin typeface="Trebuchet MS"/>
                <a:cs typeface="Trebuchet MS"/>
              </a:rPr>
              <a:t>T</a:t>
            </a:r>
            <a:r>
              <a:rPr sz="7400" b="1" spc="280" dirty="0">
                <a:solidFill>
                  <a:srgbClr val="252D37"/>
                </a:solidFill>
                <a:latin typeface="Trebuchet MS"/>
                <a:cs typeface="Trebuchet MS"/>
              </a:rPr>
              <a:t>IC</a:t>
            </a:r>
            <a:r>
              <a:rPr sz="7400" b="1" spc="285" dirty="0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r>
              <a:rPr sz="7400" b="1" spc="-180" dirty="0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sz="7400" b="1" spc="455" dirty="0">
                <a:solidFill>
                  <a:srgbClr val="252D37"/>
                </a:solidFill>
                <a:latin typeface="Trebuchet MS"/>
                <a:cs typeface="Trebuchet MS"/>
              </a:rPr>
              <a:t>AND</a:t>
            </a:r>
            <a:r>
              <a:rPr sz="7400" b="1" spc="-180" dirty="0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sz="7400" b="1" spc="240" dirty="0">
                <a:solidFill>
                  <a:srgbClr val="252D37"/>
                </a:solidFill>
                <a:latin typeface="Trebuchet MS"/>
                <a:cs typeface="Trebuchet MS"/>
              </a:rPr>
              <a:t>WASTE </a:t>
            </a:r>
            <a:r>
              <a:rPr sz="7400" b="1" spc="375" dirty="0">
                <a:solidFill>
                  <a:srgbClr val="252D37"/>
                </a:solidFill>
                <a:latin typeface="Trebuchet MS"/>
                <a:cs typeface="Trebuchet MS"/>
              </a:rPr>
              <a:t>REVENUE</a:t>
            </a:r>
            <a:r>
              <a:rPr sz="7400" b="1" spc="-170" dirty="0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sz="7400" b="1" spc="225" dirty="0">
                <a:solidFill>
                  <a:srgbClr val="252D37"/>
                </a:solidFill>
                <a:latin typeface="Trebuchet MS"/>
                <a:cs typeface="Trebuchet MS"/>
              </a:rPr>
              <a:t>ESTIMATOR</a:t>
            </a:r>
            <a:endParaRPr sz="7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7193" y="5224502"/>
            <a:ext cx="9793605" cy="190500"/>
          </a:xfrm>
          <a:custGeom>
            <a:avLst/>
            <a:gdLst/>
            <a:ahLst/>
            <a:cxnLst/>
            <a:rect l="l" t="t" r="r" b="b"/>
            <a:pathLst>
              <a:path w="9793605" h="190500">
                <a:moveTo>
                  <a:pt x="9793336" y="190499"/>
                </a:moveTo>
                <a:lnTo>
                  <a:pt x="0" y="190499"/>
                </a:lnTo>
                <a:lnTo>
                  <a:pt x="0" y="0"/>
                </a:lnTo>
                <a:lnTo>
                  <a:pt x="9793336" y="0"/>
                </a:lnTo>
                <a:lnTo>
                  <a:pt x="9793336" y="1904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4493" y="3196408"/>
            <a:ext cx="9819005" cy="2318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50" spc="220" dirty="0"/>
              <a:t>Thank</a:t>
            </a:r>
            <a:r>
              <a:rPr sz="15050" spc="-385" dirty="0"/>
              <a:t> </a:t>
            </a:r>
            <a:r>
              <a:rPr sz="15050" spc="480" dirty="0"/>
              <a:t>You</a:t>
            </a:r>
            <a:endParaRPr sz="15050"/>
          </a:p>
        </p:txBody>
      </p:sp>
      <p:sp>
        <p:nvSpPr>
          <p:cNvPr id="4" name="object 4"/>
          <p:cNvSpPr/>
          <p:nvPr/>
        </p:nvSpPr>
        <p:spPr>
          <a:xfrm>
            <a:off x="1395" y="6974592"/>
            <a:ext cx="807085" cy="3228340"/>
          </a:xfrm>
          <a:custGeom>
            <a:avLst/>
            <a:gdLst/>
            <a:ahLst/>
            <a:cxnLst/>
            <a:rect l="l" t="t" r="r" b="b"/>
            <a:pathLst>
              <a:path w="807085" h="3228340">
                <a:moveTo>
                  <a:pt x="403491" y="806983"/>
                </a:moveTo>
                <a:lnTo>
                  <a:pt x="356419" y="804269"/>
                </a:lnTo>
                <a:lnTo>
                  <a:pt x="310947" y="796331"/>
                </a:lnTo>
                <a:lnTo>
                  <a:pt x="267376" y="783469"/>
                </a:lnTo>
                <a:lnTo>
                  <a:pt x="226008" y="765987"/>
                </a:lnTo>
                <a:lnTo>
                  <a:pt x="187146" y="744185"/>
                </a:lnTo>
                <a:lnTo>
                  <a:pt x="151091" y="718368"/>
                </a:lnTo>
                <a:lnTo>
                  <a:pt x="118147" y="688835"/>
                </a:lnTo>
                <a:lnTo>
                  <a:pt x="88615" y="655891"/>
                </a:lnTo>
                <a:lnTo>
                  <a:pt x="62797" y="619837"/>
                </a:lnTo>
                <a:lnTo>
                  <a:pt x="40996" y="580975"/>
                </a:lnTo>
                <a:lnTo>
                  <a:pt x="23513" y="539607"/>
                </a:lnTo>
                <a:lnTo>
                  <a:pt x="10651" y="496035"/>
                </a:lnTo>
                <a:lnTo>
                  <a:pt x="2713" y="450563"/>
                </a:lnTo>
                <a:lnTo>
                  <a:pt x="0" y="403491"/>
                </a:lnTo>
                <a:lnTo>
                  <a:pt x="2713" y="356419"/>
                </a:lnTo>
                <a:lnTo>
                  <a:pt x="10651" y="310947"/>
                </a:lnTo>
                <a:lnTo>
                  <a:pt x="23513" y="267376"/>
                </a:lnTo>
                <a:lnTo>
                  <a:pt x="40996" y="226008"/>
                </a:lnTo>
                <a:lnTo>
                  <a:pt x="62797" y="187146"/>
                </a:lnTo>
                <a:lnTo>
                  <a:pt x="88615" y="151091"/>
                </a:lnTo>
                <a:lnTo>
                  <a:pt x="118147" y="118147"/>
                </a:lnTo>
                <a:lnTo>
                  <a:pt x="151091" y="88615"/>
                </a:lnTo>
                <a:lnTo>
                  <a:pt x="187146" y="62797"/>
                </a:lnTo>
                <a:lnTo>
                  <a:pt x="226008" y="40996"/>
                </a:lnTo>
                <a:lnTo>
                  <a:pt x="267376" y="23513"/>
                </a:lnTo>
                <a:lnTo>
                  <a:pt x="310947" y="10651"/>
                </a:lnTo>
                <a:lnTo>
                  <a:pt x="356419" y="2713"/>
                </a:lnTo>
                <a:lnTo>
                  <a:pt x="403491" y="0"/>
                </a:lnTo>
                <a:lnTo>
                  <a:pt x="450563" y="2713"/>
                </a:lnTo>
                <a:lnTo>
                  <a:pt x="496035" y="10651"/>
                </a:lnTo>
                <a:lnTo>
                  <a:pt x="539607" y="23513"/>
                </a:lnTo>
                <a:lnTo>
                  <a:pt x="580975" y="40996"/>
                </a:lnTo>
                <a:lnTo>
                  <a:pt x="619837" y="62797"/>
                </a:lnTo>
                <a:lnTo>
                  <a:pt x="655891" y="88615"/>
                </a:lnTo>
                <a:lnTo>
                  <a:pt x="688835" y="118147"/>
                </a:lnTo>
                <a:lnTo>
                  <a:pt x="718368" y="151091"/>
                </a:lnTo>
                <a:lnTo>
                  <a:pt x="744185" y="187146"/>
                </a:lnTo>
                <a:lnTo>
                  <a:pt x="765987" y="226008"/>
                </a:lnTo>
                <a:lnTo>
                  <a:pt x="783469" y="267376"/>
                </a:lnTo>
                <a:lnTo>
                  <a:pt x="796331" y="310947"/>
                </a:lnTo>
                <a:lnTo>
                  <a:pt x="804269" y="356419"/>
                </a:lnTo>
                <a:lnTo>
                  <a:pt x="806983" y="403491"/>
                </a:lnTo>
                <a:lnTo>
                  <a:pt x="804269" y="450563"/>
                </a:lnTo>
                <a:lnTo>
                  <a:pt x="796331" y="496035"/>
                </a:lnTo>
                <a:lnTo>
                  <a:pt x="783469" y="539607"/>
                </a:lnTo>
                <a:lnTo>
                  <a:pt x="765987" y="580975"/>
                </a:lnTo>
                <a:lnTo>
                  <a:pt x="744185" y="619837"/>
                </a:lnTo>
                <a:lnTo>
                  <a:pt x="718368" y="655891"/>
                </a:lnTo>
                <a:lnTo>
                  <a:pt x="688835" y="688835"/>
                </a:lnTo>
                <a:lnTo>
                  <a:pt x="655891" y="718368"/>
                </a:lnTo>
                <a:lnTo>
                  <a:pt x="619837" y="744185"/>
                </a:lnTo>
                <a:lnTo>
                  <a:pt x="580975" y="765987"/>
                </a:lnTo>
                <a:lnTo>
                  <a:pt x="539607" y="783469"/>
                </a:lnTo>
                <a:lnTo>
                  <a:pt x="496035" y="796331"/>
                </a:lnTo>
                <a:lnTo>
                  <a:pt x="450563" y="804269"/>
                </a:lnTo>
                <a:lnTo>
                  <a:pt x="403491" y="806983"/>
                </a:lnTo>
                <a:close/>
              </a:path>
              <a:path w="807085" h="3228340">
                <a:moveTo>
                  <a:pt x="403491" y="2017458"/>
                </a:moveTo>
                <a:lnTo>
                  <a:pt x="356419" y="2014744"/>
                </a:lnTo>
                <a:lnTo>
                  <a:pt x="310947" y="2006806"/>
                </a:lnTo>
                <a:lnTo>
                  <a:pt x="267376" y="1993944"/>
                </a:lnTo>
                <a:lnTo>
                  <a:pt x="226008" y="1976462"/>
                </a:lnTo>
                <a:lnTo>
                  <a:pt x="187146" y="1954660"/>
                </a:lnTo>
                <a:lnTo>
                  <a:pt x="151091" y="1928843"/>
                </a:lnTo>
                <a:lnTo>
                  <a:pt x="118147" y="1899310"/>
                </a:lnTo>
                <a:lnTo>
                  <a:pt x="88615" y="1866366"/>
                </a:lnTo>
                <a:lnTo>
                  <a:pt x="62797" y="1830312"/>
                </a:lnTo>
                <a:lnTo>
                  <a:pt x="40996" y="1791450"/>
                </a:lnTo>
                <a:lnTo>
                  <a:pt x="23513" y="1750082"/>
                </a:lnTo>
                <a:lnTo>
                  <a:pt x="10651" y="1706510"/>
                </a:lnTo>
                <a:lnTo>
                  <a:pt x="2713" y="1661038"/>
                </a:lnTo>
                <a:lnTo>
                  <a:pt x="0" y="1613966"/>
                </a:lnTo>
                <a:lnTo>
                  <a:pt x="2713" y="1566894"/>
                </a:lnTo>
                <a:lnTo>
                  <a:pt x="10651" y="1521422"/>
                </a:lnTo>
                <a:lnTo>
                  <a:pt x="23513" y="1477851"/>
                </a:lnTo>
                <a:lnTo>
                  <a:pt x="40996" y="1436483"/>
                </a:lnTo>
                <a:lnTo>
                  <a:pt x="62797" y="1397621"/>
                </a:lnTo>
                <a:lnTo>
                  <a:pt x="88615" y="1361566"/>
                </a:lnTo>
                <a:lnTo>
                  <a:pt x="118147" y="1328622"/>
                </a:lnTo>
                <a:lnTo>
                  <a:pt x="151091" y="1299090"/>
                </a:lnTo>
                <a:lnTo>
                  <a:pt x="187146" y="1273272"/>
                </a:lnTo>
                <a:lnTo>
                  <a:pt x="226008" y="1251471"/>
                </a:lnTo>
                <a:lnTo>
                  <a:pt x="267376" y="1233988"/>
                </a:lnTo>
                <a:lnTo>
                  <a:pt x="310947" y="1221126"/>
                </a:lnTo>
                <a:lnTo>
                  <a:pt x="356419" y="1213188"/>
                </a:lnTo>
                <a:lnTo>
                  <a:pt x="403491" y="1210474"/>
                </a:lnTo>
                <a:lnTo>
                  <a:pt x="450563" y="1213188"/>
                </a:lnTo>
                <a:lnTo>
                  <a:pt x="496035" y="1221126"/>
                </a:lnTo>
                <a:lnTo>
                  <a:pt x="539607" y="1233988"/>
                </a:lnTo>
                <a:lnTo>
                  <a:pt x="580975" y="1251471"/>
                </a:lnTo>
                <a:lnTo>
                  <a:pt x="619837" y="1273272"/>
                </a:lnTo>
                <a:lnTo>
                  <a:pt x="655891" y="1299090"/>
                </a:lnTo>
                <a:lnTo>
                  <a:pt x="688835" y="1328622"/>
                </a:lnTo>
                <a:lnTo>
                  <a:pt x="718368" y="1361566"/>
                </a:lnTo>
                <a:lnTo>
                  <a:pt x="744185" y="1397621"/>
                </a:lnTo>
                <a:lnTo>
                  <a:pt x="765987" y="1436483"/>
                </a:lnTo>
                <a:lnTo>
                  <a:pt x="783469" y="1477851"/>
                </a:lnTo>
                <a:lnTo>
                  <a:pt x="796331" y="1521422"/>
                </a:lnTo>
                <a:lnTo>
                  <a:pt x="804269" y="1566894"/>
                </a:lnTo>
                <a:lnTo>
                  <a:pt x="806983" y="1613966"/>
                </a:lnTo>
                <a:lnTo>
                  <a:pt x="804269" y="1661038"/>
                </a:lnTo>
                <a:lnTo>
                  <a:pt x="796331" y="1706510"/>
                </a:lnTo>
                <a:lnTo>
                  <a:pt x="783469" y="1750082"/>
                </a:lnTo>
                <a:lnTo>
                  <a:pt x="765987" y="1791450"/>
                </a:lnTo>
                <a:lnTo>
                  <a:pt x="744185" y="1830312"/>
                </a:lnTo>
                <a:lnTo>
                  <a:pt x="718368" y="1866366"/>
                </a:lnTo>
                <a:lnTo>
                  <a:pt x="688835" y="1899310"/>
                </a:lnTo>
                <a:lnTo>
                  <a:pt x="655891" y="1928843"/>
                </a:lnTo>
                <a:lnTo>
                  <a:pt x="619837" y="1954660"/>
                </a:lnTo>
                <a:lnTo>
                  <a:pt x="580975" y="1976462"/>
                </a:lnTo>
                <a:lnTo>
                  <a:pt x="539607" y="1993944"/>
                </a:lnTo>
                <a:lnTo>
                  <a:pt x="496035" y="2006806"/>
                </a:lnTo>
                <a:lnTo>
                  <a:pt x="450563" y="2014744"/>
                </a:lnTo>
                <a:lnTo>
                  <a:pt x="403491" y="2017458"/>
                </a:lnTo>
                <a:close/>
              </a:path>
              <a:path w="807085" h="3228340">
                <a:moveTo>
                  <a:pt x="403491" y="3227933"/>
                </a:moveTo>
                <a:lnTo>
                  <a:pt x="356419" y="3225219"/>
                </a:lnTo>
                <a:lnTo>
                  <a:pt x="310947" y="3217281"/>
                </a:lnTo>
                <a:lnTo>
                  <a:pt x="267376" y="3204419"/>
                </a:lnTo>
                <a:lnTo>
                  <a:pt x="226008" y="3186937"/>
                </a:lnTo>
                <a:lnTo>
                  <a:pt x="187146" y="3165135"/>
                </a:lnTo>
                <a:lnTo>
                  <a:pt x="151091" y="3139318"/>
                </a:lnTo>
                <a:lnTo>
                  <a:pt x="118147" y="3109785"/>
                </a:lnTo>
                <a:lnTo>
                  <a:pt x="88615" y="3076841"/>
                </a:lnTo>
                <a:lnTo>
                  <a:pt x="62797" y="3040787"/>
                </a:lnTo>
                <a:lnTo>
                  <a:pt x="40996" y="3001925"/>
                </a:lnTo>
                <a:lnTo>
                  <a:pt x="23513" y="2960557"/>
                </a:lnTo>
                <a:lnTo>
                  <a:pt x="10651" y="2916985"/>
                </a:lnTo>
                <a:lnTo>
                  <a:pt x="2713" y="2871513"/>
                </a:lnTo>
                <a:lnTo>
                  <a:pt x="0" y="2824441"/>
                </a:lnTo>
                <a:lnTo>
                  <a:pt x="2713" y="2777369"/>
                </a:lnTo>
                <a:lnTo>
                  <a:pt x="10651" y="2731897"/>
                </a:lnTo>
                <a:lnTo>
                  <a:pt x="23513" y="2688326"/>
                </a:lnTo>
                <a:lnTo>
                  <a:pt x="40996" y="2646958"/>
                </a:lnTo>
                <a:lnTo>
                  <a:pt x="62797" y="2608096"/>
                </a:lnTo>
                <a:lnTo>
                  <a:pt x="88615" y="2572041"/>
                </a:lnTo>
                <a:lnTo>
                  <a:pt x="118147" y="2539097"/>
                </a:lnTo>
                <a:lnTo>
                  <a:pt x="151091" y="2509565"/>
                </a:lnTo>
                <a:lnTo>
                  <a:pt x="187146" y="2483747"/>
                </a:lnTo>
                <a:lnTo>
                  <a:pt x="226008" y="2461946"/>
                </a:lnTo>
                <a:lnTo>
                  <a:pt x="267376" y="2444463"/>
                </a:lnTo>
                <a:lnTo>
                  <a:pt x="310947" y="2431601"/>
                </a:lnTo>
                <a:lnTo>
                  <a:pt x="356419" y="2423663"/>
                </a:lnTo>
                <a:lnTo>
                  <a:pt x="403491" y="2420949"/>
                </a:lnTo>
                <a:lnTo>
                  <a:pt x="450563" y="2423663"/>
                </a:lnTo>
                <a:lnTo>
                  <a:pt x="496035" y="2431601"/>
                </a:lnTo>
                <a:lnTo>
                  <a:pt x="539607" y="2444463"/>
                </a:lnTo>
                <a:lnTo>
                  <a:pt x="580975" y="2461946"/>
                </a:lnTo>
                <a:lnTo>
                  <a:pt x="619837" y="2483747"/>
                </a:lnTo>
                <a:lnTo>
                  <a:pt x="655891" y="2509565"/>
                </a:lnTo>
                <a:lnTo>
                  <a:pt x="688835" y="2539097"/>
                </a:lnTo>
                <a:lnTo>
                  <a:pt x="718368" y="2572041"/>
                </a:lnTo>
                <a:lnTo>
                  <a:pt x="744185" y="2608096"/>
                </a:lnTo>
                <a:lnTo>
                  <a:pt x="765987" y="2646958"/>
                </a:lnTo>
                <a:lnTo>
                  <a:pt x="783469" y="2688326"/>
                </a:lnTo>
                <a:lnTo>
                  <a:pt x="796331" y="2731897"/>
                </a:lnTo>
                <a:lnTo>
                  <a:pt x="804269" y="2777369"/>
                </a:lnTo>
                <a:lnTo>
                  <a:pt x="806983" y="2824441"/>
                </a:lnTo>
                <a:lnTo>
                  <a:pt x="804269" y="2871513"/>
                </a:lnTo>
                <a:lnTo>
                  <a:pt x="796331" y="2916985"/>
                </a:lnTo>
                <a:lnTo>
                  <a:pt x="783469" y="2960557"/>
                </a:lnTo>
                <a:lnTo>
                  <a:pt x="765987" y="3001925"/>
                </a:lnTo>
                <a:lnTo>
                  <a:pt x="744185" y="3040787"/>
                </a:lnTo>
                <a:lnTo>
                  <a:pt x="718368" y="3076841"/>
                </a:lnTo>
                <a:lnTo>
                  <a:pt x="688835" y="3109785"/>
                </a:lnTo>
                <a:lnTo>
                  <a:pt x="655891" y="3139318"/>
                </a:lnTo>
                <a:lnTo>
                  <a:pt x="619837" y="3165135"/>
                </a:lnTo>
                <a:lnTo>
                  <a:pt x="580975" y="3186937"/>
                </a:lnTo>
                <a:lnTo>
                  <a:pt x="539607" y="3204419"/>
                </a:lnTo>
                <a:lnTo>
                  <a:pt x="496035" y="3217281"/>
                </a:lnTo>
                <a:lnTo>
                  <a:pt x="450563" y="3225219"/>
                </a:lnTo>
                <a:lnTo>
                  <a:pt x="403491" y="3227933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177" y="8304596"/>
            <a:ext cx="4251325" cy="1982470"/>
          </a:xfrm>
          <a:custGeom>
            <a:avLst/>
            <a:gdLst/>
            <a:ahLst/>
            <a:cxnLst/>
            <a:rect l="l" t="t" r="r" b="b"/>
            <a:pathLst>
              <a:path w="4251325" h="1982470">
                <a:moveTo>
                  <a:pt x="1217533" y="1982403"/>
                </a:moveTo>
                <a:lnTo>
                  <a:pt x="0" y="1982403"/>
                </a:lnTo>
                <a:lnTo>
                  <a:pt x="3275" y="1940327"/>
                </a:lnTo>
                <a:lnTo>
                  <a:pt x="8060" y="1892380"/>
                </a:lnTo>
                <a:lnTo>
                  <a:pt x="13798" y="1845577"/>
                </a:lnTo>
                <a:lnTo>
                  <a:pt x="20543" y="1799092"/>
                </a:lnTo>
                <a:lnTo>
                  <a:pt x="28283" y="1752936"/>
                </a:lnTo>
                <a:lnTo>
                  <a:pt x="37007" y="1707121"/>
                </a:lnTo>
                <a:lnTo>
                  <a:pt x="46703" y="1661658"/>
                </a:lnTo>
                <a:lnTo>
                  <a:pt x="57362" y="1616558"/>
                </a:lnTo>
                <a:lnTo>
                  <a:pt x="68970" y="1571832"/>
                </a:lnTo>
                <a:lnTo>
                  <a:pt x="81518" y="1527492"/>
                </a:lnTo>
                <a:lnTo>
                  <a:pt x="94993" y="1483550"/>
                </a:lnTo>
                <a:lnTo>
                  <a:pt x="109384" y="1440015"/>
                </a:lnTo>
                <a:lnTo>
                  <a:pt x="124680" y="1396900"/>
                </a:lnTo>
                <a:lnTo>
                  <a:pt x="140870" y="1354216"/>
                </a:lnTo>
                <a:lnTo>
                  <a:pt x="157943" y="1311975"/>
                </a:lnTo>
                <a:lnTo>
                  <a:pt x="175887" y="1270187"/>
                </a:lnTo>
                <a:lnTo>
                  <a:pt x="194691" y="1228863"/>
                </a:lnTo>
                <a:lnTo>
                  <a:pt x="214343" y="1188016"/>
                </a:lnTo>
                <a:lnTo>
                  <a:pt x="234832" y="1147656"/>
                </a:lnTo>
                <a:lnTo>
                  <a:pt x="256148" y="1107795"/>
                </a:lnTo>
                <a:lnTo>
                  <a:pt x="278279" y="1068443"/>
                </a:lnTo>
                <a:lnTo>
                  <a:pt x="301212" y="1029613"/>
                </a:lnTo>
                <a:lnTo>
                  <a:pt x="324938" y="991316"/>
                </a:lnTo>
                <a:lnTo>
                  <a:pt x="349445" y="953562"/>
                </a:lnTo>
                <a:lnTo>
                  <a:pt x="374722" y="916363"/>
                </a:lnTo>
                <a:lnTo>
                  <a:pt x="400757" y="879731"/>
                </a:lnTo>
                <a:lnTo>
                  <a:pt x="427538" y="843677"/>
                </a:lnTo>
                <a:lnTo>
                  <a:pt x="455056" y="808211"/>
                </a:lnTo>
                <a:lnTo>
                  <a:pt x="483298" y="773346"/>
                </a:lnTo>
                <a:lnTo>
                  <a:pt x="512253" y="739092"/>
                </a:lnTo>
                <a:lnTo>
                  <a:pt x="541910" y="705461"/>
                </a:lnTo>
                <a:lnTo>
                  <a:pt x="572257" y="672464"/>
                </a:lnTo>
                <a:lnTo>
                  <a:pt x="603284" y="640112"/>
                </a:lnTo>
                <a:lnTo>
                  <a:pt x="634979" y="608418"/>
                </a:lnTo>
                <a:lnTo>
                  <a:pt x="667330" y="577391"/>
                </a:lnTo>
                <a:lnTo>
                  <a:pt x="700327" y="547043"/>
                </a:lnTo>
                <a:lnTo>
                  <a:pt x="733958" y="517386"/>
                </a:lnTo>
                <a:lnTo>
                  <a:pt x="768212" y="488431"/>
                </a:lnTo>
                <a:lnTo>
                  <a:pt x="803077" y="460189"/>
                </a:lnTo>
                <a:lnTo>
                  <a:pt x="838543" y="432672"/>
                </a:lnTo>
                <a:lnTo>
                  <a:pt x="874598" y="405890"/>
                </a:lnTo>
                <a:lnTo>
                  <a:pt x="911230" y="379855"/>
                </a:lnTo>
                <a:lnTo>
                  <a:pt x="948429" y="354579"/>
                </a:lnTo>
                <a:lnTo>
                  <a:pt x="986182" y="330072"/>
                </a:lnTo>
                <a:lnTo>
                  <a:pt x="1024480" y="306346"/>
                </a:lnTo>
                <a:lnTo>
                  <a:pt x="1063310" y="283412"/>
                </a:lnTo>
                <a:lnTo>
                  <a:pt x="1102661" y="261282"/>
                </a:lnTo>
                <a:lnTo>
                  <a:pt x="1142523" y="239966"/>
                </a:lnTo>
                <a:lnTo>
                  <a:pt x="1182882" y="219476"/>
                </a:lnTo>
                <a:lnTo>
                  <a:pt x="1223730" y="199824"/>
                </a:lnTo>
                <a:lnTo>
                  <a:pt x="1265053" y="181020"/>
                </a:lnTo>
                <a:lnTo>
                  <a:pt x="1306841" y="163077"/>
                </a:lnTo>
                <a:lnTo>
                  <a:pt x="1349083" y="146004"/>
                </a:lnTo>
                <a:lnTo>
                  <a:pt x="1391767" y="129814"/>
                </a:lnTo>
                <a:lnTo>
                  <a:pt x="1434882" y="114517"/>
                </a:lnTo>
                <a:lnTo>
                  <a:pt x="1478416" y="100126"/>
                </a:lnTo>
                <a:lnTo>
                  <a:pt x="1522359" y="86651"/>
                </a:lnTo>
                <a:lnTo>
                  <a:pt x="1566699" y="74104"/>
                </a:lnTo>
                <a:lnTo>
                  <a:pt x="1611424" y="62495"/>
                </a:lnTo>
                <a:lnTo>
                  <a:pt x="1656524" y="51837"/>
                </a:lnTo>
                <a:lnTo>
                  <a:pt x="1701988" y="42140"/>
                </a:lnTo>
                <a:lnTo>
                  <a:pt x="1747803" y="33416"/>
                </a:lnTo>
                <a:lnTo>
                  <a:pt x="1793959" y="25676"/>
                </a:lnTo>
                <a:lnTo>
                  <a:pt x="1840444" y="18932"/>
                </a:lnTo>
                <a:lnTo>
                  <a:pt x="1887247" y="13194"/>
                </a:lnTo>
                <a:lnTo>
                  <a:pt x="1934357" y="8474"/>
                </a:lnTo>
                <a:lnTo>
                  <a:pt x="1981762" y="4783"/>
                </a:lnTo>
                <a:lnTo>
                  <a:pt x="2029452" y="2133"/>
                </a:lnTo>
                <a:lnTo>
                  <a:pt x="2077414" y="535"/>
                </a:lnTo>
                <a:lnTo>
                  <a:pt x="2125638" y="0"/>
                </a:lnTo>
                <a:lnTo>
                  <a:pt x="2173862" y="535"/>
                </a:lnTo>
                <a:lnTo>
                  <a:pt x="2221825" y="2133"/>
                </a:lnTo>
                <a:lnTo>
                  <a:pt x="2269514" y="4783"/>
                </a:lnTo>
                <a:lnTo>
                  <a:pt x="2316919" y="8474"/>
                </a:lnTo>
                <a:lnTo>
                  <a:pt x="2364029" y="13194"/>
                </a:lnTo>
                <a:lnTo>
                  <a:pt x="2410832" y="18932"/>
                </a:lnTo>
                <a:lnTo>
                  <a:pt x="2457318" y="25676"/>
                </a:lnTo>
                <a:lnTo>
                  <a:pt x="2503473" y="33416"/>
                </a:lnTo>
                <a:lnTo>
                  <a:pt x="2549289" y="42140"/>
                </a:lnTo>
                <a:lnTo>
                  <a:pt x="2594752" y="51837"/>
                </a:lnTo>
                <a:lnTo>
                  <a:pt x="2639852" y="62495"/>
                </a:lnTo>
                <a:lnTo>
                  <a:pt x="2684578" y="74104"/>
                </a:lnTo>
                <a:lnTo>
                  <a:pt x="2728917" y="86651"/>
                </a:lnTo>
                <a:lnTo>
                  <a:pt x="2772860" y="100126"/>
                </a:lnTo>
                <a:lnTo>
                  <a:pt x="2816395" y="114517"/>
                </a:lnTo>
                <a:lnTo>
                  <a:pt x="2859509" y="129814"/>
                </a:lnTo>
                <a:lnTo>
                  <a:pt x="2902193" y="146004"/>
                </a:lnTo>
                <a:lnTo>
                  <a:pt x="2944435" y="163077"/>
                </a:lnTo>
                <a:lnTo>
                  <a:pt x="2986223" y="181020"/>
                </a:lnTo>
                <a:lnTo>
                  <a:pt x="3027546" y="199824"/>
                </a:lnTo>
                <a:lnTo>
                  <a:pt x="3068394" y="219476"/>
                </a:lnTo>
                <a:lnTo>
                  <a:pt x="3108754" y="239966"/>
                </a:lnTo>
                <a:lnTo>
                  <a:pt x="3148615" y="261282"/>
                </a:lnTo>
                <a:lnTo>
                  <a:pt x="3187966" y="283412"/>
                </a:lnTo>
                <a:lnTo>
                  <a:pt x="3226796" y="306346"/>
                </a:lnTo>
                <a:lnTo>
                  <a:pt x="3265094" y="330072"/>
                </a:lnTo>
                <a:lnTo>
                  <a:pt x="3302848" y="354579"/>
                </a:lnTo>
                <a:lnTo>
                  <a:pt x="3340046" y="379855"/>
                </a:lnTo>
                <a:lnTo>
                  <a:pt x="3376679" y="405890"/>
                </a:lnTo>
                <a:lnTo>
                  <a:pt x="3412733" y="432672"/>
                </a:lnTo>
                <a:lnTo>
                  <a:pt x="3448199" y="460189"/>
                </a:lnTo>
                <a:lnTo>
                  <a:pt x="3483064" y="488431"/>
                </a:lnTo>
                <a:lnTo>
                  <a:pt x="3517318" y="517386"/>
                </a:lnTo>
                <a:lnTo>
                  <a:pt x="3550949" y="547043"/>
                </a:lnTo>
                <a:lnTo>
                  <a:pt x="3583946" y="577391"/>
                </a:lnTo>
                <a:lnTo>
                  <a:pt x="3616297" y="608418"/>
                </a:lnTo>
                <a:lnTo>
                  <a:pt x="3647992" y="640112"/>
                </a:lnTo>
                <a:lnTo>
                  <a:pt x="3679019" y="672464"/>
                </a:lnTo>
                <a:lnTo>
                  <a:pt x="3709366" y="705461"/>
                </a:lnTo>
                <a:lnTo>
                  <a:pt x="3739023" y="739092"/>
                </a:lnTo>
                <a:lnTo>
                  <a:pt x="3767978" y="773346"/>
                </a:lnTo>
                <a:lnTo>
                  <a:pt x="3796220" y="808211"/>
                </a:lnTo>
                <a:lnTo>
                  <a:pt x="3823738" y="843677"/>
                </a:lnTo>
                <a:lnTo>
                  <a:pt x="3850520" y="879731"/>
                </a:lnTo>
                <a:lnTo>
                  <a:pt x="3876554" y="916363"/>
                </a:lnTo>
                <a:lnTo>
                  <a:pt x="3901831" y="953562"/>
                </a:lnTo>
                <a:lnTo>
                  <a:pt x="3926338" y="991316"/>
                </a:lnTo>
                <a:lnTo>
                  <a:pt x="3950064" y="1029613"/>
                </a:lnTo>
                <a:lnTo>
                  <a:pt x="3972998" y="1068443"/>
                </a:lnTo>
                <a:lnTo>
                  <a:pt x="3995128" y="1107795"/>
                </a:lnTo>
                <a:lnTo>
                  <a:pt x="4016444" y="1147656"/>
                </a:lnTo>
                <a:lnTo>
                  <a:pt x="4036933" y="1188016"/>
                </a:lnTo>
                <a:lnTo>
                  <a:pt x="4049925" y="1215018"/>
                </a:lnTo>
                <a:lnTo>
                  <a:pt x="2125638" y="1215018"/>
                </a:lnTo>
                <a:lnTo>
                  <a:pt x="2076879" y="1216286"/>
                </a:lnTo>
                <a:lnTo>
                  <a:pt x="2028781" y="1220049"/>
                </a:lnTo>
                <a:lnTo>
                  <a:pt x="1981407" y="1226242"/>
                </a:lnTo>
                <a:lnTo>
                  <a:pt x="1934819" y="1234803"/>
                </a:lnTo>
                <a:lnTo>
                  <a:pt x="1889082" y="1245669"/>
                </a:lnTo>
                <a:lnTo>
                  <a:pt x="1844258" y="1258778"/>
                </a:lnTo>
                <a:lnTo>
                  <a:pt x="1800410" y="1274065"/>
                </a:lnTo>
                <a:lnTo>
                  <a:pt x="1757601" y="1291468"/>
                </a:lnTo>
                <a:lnTo>
                  <a:pt x="1715894" y="1310924"/>
                </a:lnTo>
                <a:lnTo>
                  <a:pt x="1675353" y="1332370"/>
                </a:lnTo>
                <a:lnTo>
                  <a:pt x="1636039" y="1355743"/>
                </a:lnTo>
                <a:lnTo>
                  <a:pt x="1598017" y="1380979"/>
                </a:lnTo>
                <a:lnTo>
                  <a:pt x="1561349" y="1408017"/>
                </a:lnTo>
                <a:lnTo>
                  <a:pt x="1526098" y="1436792"/>
                </a:lnTo>
                <a:lnTo>
                  <a:pt x="1492328" y="1467242"/>
                </a:lnTo>
                <a:lnTo>
                  <a:pt x="1460101" y="1499303"/>
                </a:lnTo>
                <a:lnTo>
                  <a:pt x="1429480" y="1532914"/>
                </a:lnTo>
                <a:lnTo>
                  <a:pt x="1400529" y="1568009"/>
                </a:lnTo>
                <a:lnTo>
                  <a:pt x="1373310" y="1604528"/>
                </a:lnTo>
                <a:lnTo>
                  <a:pt x="1347887" y="1642406"/>
                </a:lnTo>
                <a:lnTo>
                  <a:pt x="1324322" y="1681581"/>
                </a:lnTo>
                <a:lnTo>
                  <a:pt x="1302678" y="1721989"/>
                </a:lnTo>
                <a:lnTo>
                  <a:pt x="1283019" y="1763568"/>
                </a:lnTo>
                <a:lnTo>
                  <a:pt x="1265408" y="1806254"/>
                </a:lnTo>
                <a:lnTo>
                  <a:pt x="1249907" y="1849984"/>
                </a:lnTo>
                <a:lnTo>
                  <a:pt x="1236580" y="1894696"/>
                </a:lnTo>
                <a:lnTo>
                  <a:pt x="1225490" y="1940327"/>
                </a:lnTo>
                <a:lnTo>
                  <a:pt x="1217533" y="1982403"/>
                </a:lnTo>
                <a:close/>
              </a:path>
              <a:path w="4251325" h="1982470">
                <a:moveTo>
                  <a:pt x="4251277" y="1982403"/>
                </a:moveTo>
                <a:lnTo>
                  <a:pt x="3034575" y="1982403"/>
                </a:lnTo>
                <a:lnTo>
                  <a:pt x="3026603" y="1940327"/>
                </a:lnTo>
                <a:lnTo>
                  <a:pt x="3015492" y="1894696"/>
                </a:lnTo>
                <a:lnTo>
                  <a:pt x="3002140" y="1849984"/>
                </a:lnTo>
                <a:lnTo>
                  <a:pt x="2986612" y="1806254"/>
                </a:lnTo>
                <a:lnTo>
                  <a:pt x="2968971" y="1763568"/>
                </a:lnTo>
                <a:lnTo>
                  <a:pt x="2949279" y="1721989"/>
                </a:lnTo>
                <a:lnTo>
                  <a:pt x="2927600" y="1681581"/>
                </a:lnTo>
                <a:lnTo>
                  <a:pt x="2903998" y="1642406"/>
                </a:lnTo>
                <a:lnTo>
                  <a:pt x="2878536" y="1604528"/>
                </a:lnTo>
                <a:lnTo>
                  <a:pt x="2851277" y="1568009"/>
                </a:lnTo>
                <a:lnTo>
                  <a:pt x="2822285" y="1532914"/>
                </a:lnTo>
                <a:lnTo>
                  <a:pt x="2791623" y="1499303"/>
                </a:lnTo>
                <a:lnTo>
                  <a:pt x="2759355" y="1467242"/>
                </a:lnTo>
                <a:lnTo>
                  <a:pt x="2725543" y="1436792"/>
                </a:lnTo>
                <a:lnTo>
                  <a:pt x="2690252" y="1408017"/>
                </a:lnTo>
                <a:lnTo>
                  <a:pt x="2653544" y="1380979"/>
                </a:lnTo>
                <a:lnTo>
                  <a:pt x="2615484" y="1355743"/>
                </a:lnTo>
                <a:lnTo>
                  <a:pt x="2576133" y="1332370"/>
                </a:lnTo>
                <a:lnTo>
                  <a:pt x="2535556" y="1310924"/>
                </a:lnTo>
                <a:lnTo>
                  <a:pt x="2493816" y="1291468"/>
                </a:lnTo>
                <a:lnTo>
                  <a:pt x="2450977" y="1274065"/>
                </a:lnTo>
                <a:lnTo>
                  <a:pt x="2407102" y="1258778"/>
                </a:lnTo>
                <a:lnTo>
                  <a:pt x="2362253" y="1245669"/>
                </a:lnTo>
                <a:lnTo>
                  <a:pt x="2316496" y="1234803"/>
                </a:lnTo>
                <a:lnTo>
                  <a:pt x="2269892" y="1226242"/>
                </a:lnTo>
                <a:lnTo>
                  <a:pt x="2222506" y="1220049"/>
                </a:lnTo>
                <a:lnTo>
                  <a:pt x="2174400" y="1216286"/>
                </a:lnTo>
                <a:lnTo>
                  <a:pt x="2125638" y="1215018"/>
                </a:lnTo>
                <a:lnTo>
                  <a:pt x="4049925" y="1215018"/>
                </a:lnTo>
                <a:lnTo>
                  <a:pt x="4075389" y="1270187"/>
                </a:lnTo>
                <a:lnTo>
                  <a:pt x="4093333" y="1311975"/>
                </a:lnTo>
                <a:lnTo>
                  <a:pt x="4110406" y="1354216"/>
                </a:lnTo>
                <a:lnTo>
                  <a:pt x="4126596" y="1396900"/>
                </a:lnTo>
                <a:lnTo>
                  <a:pt x="4141892" y="1440015"/>
                </a:lnTo>
                <a:lnTo>
                  <a:pt x="4156284" y="1483550"/>
                </a:lnTo>
                <a:lnTo>
                  <a:pt x="4169759" y="1527492"/>
                </a:lnTo>
                <a:lnTo>
                  <a:pt x="4182306" y="1571832"/>
                </a:lnTo>
                <a:lnTo>
                  <a:pt x="4193914" y="1616558"/>
                </a:lnTo>
                <a:lnTo>
                  <a:pt x="4204573" y="1661658"/>
                </a:lnTo>
                <a:lnTo>
                  <a:pt x="4214269" y="1707121"/>
                </a:lnTo>
                <a:lnTo>
                  <a:pt x="4222993" y="1752936"/>
                </a:lnTo>
                <a:lnTo>
                  <a:pt x="4230733" y="1799092"/>
                </a:lnTo>
                <a:lnTo>
                  <a:pt x="4237478" y="1845577"/>
                </a:lnTo>
                <a:lnTo>
                  <a:pt x="4243216" y="1892380"/>
                </a:lnTo>
                <a:lnTo>
                  <a:pt x="4247936" y="1939490"/>
                </a:lnTo>
                <a:lnTo>
                  <a:pt x="4251277" y="1982403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84249" y="118634"/>
            <a:ext cx="704215" cy="3228340"/>
          </a:xfrm>
          <a:custGeom>
            <a:avLst/>
            <a:gdLst/>
            <a:ahLst/>
            <a:cxnLst/>
            <a:rect l="l" t="t" r="r" b="b"/>
            <a:pathLst>
              <a:path w="704215" h="3228340">
                <a:moveTo>
                  <a:pt x="403491" y="2420950"/>
                </a:moveTo>
                <a:lnTo>
                  <a:pt x="450563" y="2423663"/>
                </a:lnTo>
                <a:lnTo>
                  <a:pt x="496035" y="2431602"/>
                </a:lnTo>
                <a:lnTo>
                  <a:pt x="539607" y="2444463"/>
                </a:lnTo>
                <a:lnTo>
                  <a:pt x="580975" y="2461946"/>
                </a:lnTo>
                <a:lnTo>
                  <a:pt x="619837" y="2483747"/>
                </a:lnTo>
                <a:lnTo>
                  <a:pt x="655891" y="2509565"/>
                </a:lnTo>
                <a:lnTo>
                  <a:pt x="688835" y="2539097"/>
                </a:lnTo>
                <a:lnTo>
                  <a:pt x="703749" y="2555734"/>
                </a:lnTo>
                <a:lnTo>
                  <a:pt x="703749" y="3093148"/>
                </a:lnTo>
                <a:lnTo>
                  <a:pt x="655891" y="3139318"/>
                </a:lnTo>
                <a:lnTo>
                  <a:pt x="619837" y="3165135"/>
                </a:lnTo>
                <a:lnTo>
                  <a:pt x="580975" y="3186937"/>
                </a:lnTo>
                <a:lnTo>
                  <a:pt x="539607" y="3204419"/>
                </a:lnTo>
                <a:lnTo>
                  <a:pt x="496035" y="3217281"/>
                </a:lnTo>
                <a:lnTo>
                  <a:pt x="450563" y="3225220"/>
                </a:lnTo>
                <a:lnTo>
                  <a:pt x="403491" y="3227933"/>
                </a:lnTo>
                <a:lnTo>
                  <a:pt x="356419" y="3225220"/>
                </a:lnTo>
                <a:lnTo>
                  <a:pt x="310947" y="3217281"/>
                </a:lnTo>
                <a:lnTo>
                  <a:pt x="267376" y="3204419"/>
                </a:lnTo>
                <a:lnTo>
                  <a:pt x="226008" y="3186937"/>
                </a:lnTo>
                <a:lnTo>
                  <a:pt x="187146" y="3165135"/>
                </a:lnTo>
                <a:lnTo>
                  <a:pt x="151091" y="3139318"/>
                </a:lnTo>
                <a:lnTo>
                  <a:pt x="118147" y="3109786"/>
                </a:lnTo>
                <a:lnTo>
                  <a:pt x="88615" y="3076841"/>
                </a:lnTo>
                <a:lnTo>
                  <a:pt x="62797" y="3040787"/>
                </a:lnTo>
                <a:lnTo>
                  <a:pt x="40996" y="3001925"/>
                </a:lnTo>
                <a:lnTo>
                  <a:pt x="23513" y="2960557"/>
                </a:lnTo>
                <a:lnTo>
                  <a:pt x="10651" y="2916986"/>
                </a:lnTo>
                <a:lnTo>
                  <a:pt x="2713" y="2871513"/>
                </a:lnTo>
                <a:lnTo>
                  <a:pt x="0" y="2824441"/>
                </a:lnTo>
                <a:lnTo>
                  <a:pt x="2713" y="2777370"/>
                </a:lnTo>
                <a:lnTo>
                  <a:pt x="10651" y="2731897"/>
                </a:lnTo>
                <a:lnTo>
                  <a:pt x="23513" y="2688326"/>
                </a:lnTo>
                <a:lnTo>
                  <a:pt x="40996" y="2646958"/>
                </a:lnTo>
                <a:lnTo>
                  <a:pt x="62797" y="2608096"/>
                </a:lnTo>
                <a:lnTo>
                  <a:pt x="88615" y="2572041"/>
                </a:lnTo>
                <a:lnTo>
                  <a:pt x="118147" y="2539097"/>
                </a:lnTo>
                <a:lnTo>
                  <a:pt x="151091" y="2509565"/>
                </a:lnTo>
                <a:lnTo>
                  <a:pt x="187146" y="2483747"/>
                </a:lnTo>
                <a:lnTo>
                  <a:pt x="226008" y="2461946"/>
                </a:lnTo>
                <a:lnTo>
                  <a:pt x="267376" y="2444463"/>
                </a:lnTo>
                <a:lnTo>
                  <a:pt x="310947" y="2431602"/>
                </a:lnTo>
                <a:lnTo>
                  <a:pt x="356419" y="2423663"/>
                </a:lnTo>
                <a:lnTo>
                  <a:pt x="403491" y="2420950"/>
                </a:lnTo>
                <a:close/>
              </a:path>
              <a:path w="704215" h="3228340">
                <a:moveTo>
                  <a:pt x="403491" y="1210475"/>
                </a:moveTo>
                <a:lnTo>
                  <a:pt x="450563" y="1213188"/>
                </a:lnTo>
                <a:lnTo>
                  <a:pt x="496035" y="1221126"/>
                </a:lnTo>
                <a:lnTo>
                  <a:pt x="539607" y="1233988"/>
                </a:lnTo>
                <a:lnTo>
                  <a:pt x="580975" y="1251471"/>
                </a:lnTo>
                <a:lnTo>
                  <a:pt x="619837" y="1273272"/>
                </a:lnTo>
                <a:lnTo>
                  <a:pt x="655891" y="1299090"/>
                </a:lnTo>
                <a:lnTo>
                  <a:pt x="688835" y="1328622"/>
                </a:lnTo>
                <a:lnTo>
                  <a:pt x="703749" y="1345259"/>
                </a:lnTo>
                <a:lnTo>
                  <a:pt x="703749" y="1882673"/>
                </a:lnTo>
                <a:lnTo>
                  <a:pt x="655891" y="1928843"/>
                </a:lnTo>
                <a:lnTo>
                  <a:pt x="619837" y="1954660"/>
                </a:lnTo>
                <a:lnTo>
                  <a:pt x="580975" y="1976462"/>
                </a:lnTo>
                <a:lnTo>
                  <a:pt x="539607" y="1993944"/>
                </a:lnTo>
                <a:lnTo>
                  <a:pt x="496035" y="2006806"/>
                </a:lnTo>
                <a:lnTo>
                  <a:pt x="450563" y="2014745"/>
                </a:lnTo>
                <a:lnTo>
                  <a:pt x="403491" y="2017458"/>
                </a:lnTo>
                <a:lnTo>
                  <a:pt x="356419" y="2014745"/>
                </a:lnTo>
                <a:lnTo>
                  <a:pt x="310947" y="2006806"/>
                </a:lnTo>
                <a:lnTo>
                  <a:pt x="267376" y="1993944"/>
                </a:lnTo>
                <a:lnTo>
                  <a:pt x="226008" y="1976462"/>
                </a:lnTo>
                <a:lnTo>
                  <a:pt x="187146" y="1954660"/>
                </a:lnTo>
                <a:lnTo>
                  <a:pt x="151091" y="1928843"/>
                </a:lnTo>
                <a:lnTo>
                  <a:pt x="118147" y="1899310"/>
                </a:lnTo>
                <a:lnTo>
                  <a:pt x="88615" y="1866366"/>
                </a:lnTo>
                <a:lnTo>
                  <a:pt x="62797" y="1830312"/>
                </a:lnTo>
                <a:lnTo>
                  <a:pt x="40996" y="1791450"/>
                </a:lnTo>
                <a:lnTo>
                  <a:pt x="23513" y="1750082"/>
                </a:lnTo>
                <a:lnTo>
                  <a:pt x="10651" y="1706510"/>
                </a:lnTo>
                <a:lnTo>
                  <a:pt x="2713" y="1661038"/>
                </a:lnTo>
                <a:lnTo>
                  <a:pt x="0" y="1613966"/>
                </a:lnTo>
                <a:lnTo>
                  <a:pt x="2713" y="1566895"/>
                </a:lnTo>
                <a:lnTo>
                  <a:pt x="10651" y="1521422"/>
                </a:lnTo>
                <a:lnTo>
                  <a:pt x="23513" y="1477851"/>
                </a:lnTo>
                <a:lnTo>
                  <a:pt x="40996" y="1436483"/>
                </a:lnTo>
                <a:lnTo>
                  <a:pt x="62797" y="1397621"/>
                </a:lnTo>
                <a:lnTo>
                  <a:pt x="88615" y="1361566"/>
                </a:lnTo>
                <a:lnTo>
                  <a:pt x="118147" y="1328622"/>
                </a:lnTo>
                <a:lnTo>
                  <a:pt x="151091" y="1299090"/>
                </a:lnTo>
                <a:lnTo>
                  <a:pt x="187146" y="1273272"/>
                </a:lnTo>
                <a:lnTo>
                  <a:pt x="226008" y="1251471"/>
                </a:lnTo>
                <a:lnTo>
                  <a:pt x="267376" y="1233988"/>
                </a:lnTo>
                <a:lnTo>
                  <a:pt x="310947" y="1221126"/>
                </a:lnTo>
                <a:lnTo>
                  <a:pt x="356419" y="1213188"/>
                </a:lnTo>
                <a:lnTo>
                  <a:pt x="403491" y="1210475"/>
                </a:lnTo>
                <a:close/>
              </a:path>
              <a:path w="704215" h="3228340">
                <a:moveTo>
                  <a:pt x="403491" y="0"/>
                </a:moveTo>
                <a:lnTo>
                  <a:pt x="450563" y="2713"/>
                </a:lnTo>
                <a:lnTo>
                  <a:pt x="496035" y="10651"/>
                </a:lnTo>
                <a:lnTo>
                  <a:pt x="539607" y="23513"/>
                </a:lnTo>
                <a:lnTo>
                  <a:pt x="580975" y="40996"/>
                </a:lnTo>
                <a:lnTo>
                  <a:pt x="619837" y="62797"/>
                </a:lnTo>
                <a:lnTo>
                  <a:pt x="655891" y="88615"/>
                </a:lnTo>
                <a:lnTo>
                  <a:pt x="688835" y="118147"/>
                </a:lnTo>
                <a:lnTo>
                  <a:pt x="703749" y="134784"/>
                </a:lnTo>
                <a:lnTo>
                  <a:pt x="703749" y="672198"/>
                </a:lnTo>
                <a:lnTo>
                  <a:pt x="655891" y="718368"/>
                </a:lnTo>
                <a:lnTo>
                  <a:pt x="619837" y="744185"/>
                </a:lnTo>
                <a:lnTo>
                  <a:pt x="580975" y="765987"/>
                </a:lnTo>
                <a:lnTo>
                  <a:pt x="539607" y="783469"/>
                </a:lnTo>
                <a:lnTo>
                  <a:pt x="496035" y="796331"/>
                </a:lnTo>
                <a:lnTo>
                  <a:pt x="450563" y="804270"/>
                </a:lnTo>
                <a:lnTo>
                  <a:pt x="403491" y="806983"/>
                </a:lnTo>
                <a:lnTo>
                  <a:pt x="356419" y="804270"/>
                </a:lnTo>
                <a:lnTo>
                  <a:pt x="310947" y="796331"/>
                </a:lnTo>
                <a:lnTo>
                  <a:pt x="267376" y="783469"/>
                </a:lnTo>
                <a:lnTo>
                  <a:pt x="226008" y="765987"/>
                </a:lnTo>
                <a:lnTo>
                  <a:pt x="187146" y="744185"/>
                </a:lnTo>
                <a:lnTo>
                  <a:pt x="151091" y="718368"/>
                </a:lnTo>
                <a:lnTo>
                  <a:pt x="118147" y="688835"/>
                </a:lnTo>
                <a:lnTo>
                  <a:pt x="88615" y="655891"/>
                </a:lnTo>
                <a:lnTo>
                  <a:pt x="62797" y="619837"/>
                </a:lnTo>
                <a:lnTo>
                  <a:pt x="40996" y="580975"/>
                </a:lnTo>
                <a:lnTo>
                  <a:pt x="23513" y="539607"/>
                </a:lnTo>
                <a:lnTo>
                  <a:pt x="10651" y="496035"/>
                </a:lnTo>
                <a:lnTo>
                  <a:pt x="2713" y="450563"/>
                </a:lnTo>
                <a:lnTo>
                  <a:pt x="0" y="403491"/>
                </a:lnTo>
                <a:lnTo>
                  <a:pt x="2713" y="356419"/>
                </a:lnTo>
                <a:lnTo>
                  <a:pt x="10651" y="310947"/>
                </a:lnTo>
                <a:lnTo>
                  <a:pt x="23513" y="267376"/>
                </a:lnTo>
                <a:lnTo>
                  <a:pt x="40996" y="226008"/>
                </a:lnTo>
                <a:lnTo>
                  <a:pt x="62797" y="187146"/>
                </a:lnTo>
                <a:lnTo>
                  <a:pt x="88615" y="151091"/>
                </a:lnTo>
                <a:lnTo>
                  <a:pt x="118147" y="118147"/>
                </a:lnTo>
                <a:lnTo>
                  <a:pt x="151091" y="88615"/>
                </a:lnTo>
                <a:lnTo>
                  <a:pt x="187146" y="62797"/>
                </a:lnTo>
                <a:lnTo>
                  <a:pt x="226008" y="40996"/>
                </a:lnTo>
                <a:lnTo>
                  <a:pt x="267376" y="23513"/>
                </a:lnTo>
                <a:lnTo>
                  <a:pt x="310947" y="10651"/>
                </a:lnTo>
                <a:lnTo>
                  <a:pt x="356419" y="2713"/>
                </a:lnTo>
                <a:lnTo>
                  <a:pt x="403491" y="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21084" y="0"/>
            <a:ext cx="4254500" cy="2016760"/>
          </a:xfrm>
          <a:custGeom>
            <a:avLst/>
            <a:gdLst/>
            <a:ahLst/>
            <a:cxnLst/>
            <a:rect l="l" t="t" r="r" b="b"/>
            <a:pathLst>
              <a:path w="4254500" h="2016760">
                <a:moveTo>
                  <a:pt x="3039800" y="0"/>
                </a:moveTo>
                <a:lnTo>
                  <a:pt x="4254460" y="0"/>
                </a:lnTo>
                <a:lnTo>
                  <a:pt x="4252810" y="29659"/>
                </a:lnTo>
                <a:lnTo>
                  <a:pt x="4249190" y="76144"/>
                </a:lnTo>
                <a:lnTo>
                  <a:pt x="4244405" y="124091"/>
                </a:lnTo>
                <a:lnTo>
                  <a:pt x="4238668" y="170894"/>
                </a:lnTo>
                <a:lnTo>
                  <a:pt x="4231923" y="217379"/>
                </a:lnTo>
                <a:lnTo>
                  <a:pt x="4224183" y="263535"/>
                </a:lnTo>
                <a:lnTo>
                  <a:pt x="4215459" y="309350"/>
                </a:lnTo>
                <a:lnTo>
                  <a:pt x="4205762" y="354813"/>
                </a:lnTo>
                <a:lnTo>
                  <a:pt x="4195104" y="399913"/>
                </a:lnTo>
                <a:lnTo>
                  <a:pt x="4183496" y="444639"/>
                </a:lnTo>
                <a:lnTo>
                  <a:pt x="4170948" y="488979"/>
                </a:lnTo>
                <a:lnTo>
                  <a:pt x="4157473" y="532922"/>
                </a:lnTo>
                <a:lnTo>
                  <a:pt x="4143082" y="576456"/>
                </a:lnTo>
                <a:lnTo>
                  <a:pt x="4127786" y="619571"/>
                </a:lnTo>
                <a:lnTo>
                  <a:pt x="4111595" y="662255"/>
                </a:lnTo>
                <a:lnTo>
                  <a:pt x="4094523" y="704496"/>
                </a:lnTo>
                <a:lnTo>
                  <a:pt x="4076579" y="746285"/>
                </a:lnTo>
                <a:lnTo>
                  <a:pt x="4057775" y="787608"/>
                </a:lnTo>
                <a:lnTo>
                  <a:pt x="4038123" y="828455"/>
                </a:lnTo>
                <a:lnTo>
                  <a:pt x="4017633" y="868815"/>
                </a:lnTo>
                <a:lnTo>
                  <a:pt x="3996318" y="908676"/>
                </a:lnTo>
                <a:lnTo>
                  <a:pt x="3974187" y="948028"/>
                </a:lnTo>
                <a:lnTo>
                  <a:pt x="3951253" y="986858"/>
                </a:lnTo>
                <a:lnTo>
                  <a:pt x="3927527" y="1025155"/>
                </a:lnTo>
                <a:lnTo>
                  <a:pt x="3903020" y="1062909"/>
                </a:lnTo>
                <a:lnTo>
                  <a:pt x="3877744" y="1100108"/>
                </a:lnTo>
                <a:lnTo>
                  <a:pt x="3851709" y="1136740"/>
                </a:lnTo>
                <a:lnTo>
                  <a:pt x="3824927" y="1172795"/>
                </a:lnTo>
                <a:lnTo>
                  <a:pt x="3797410" y="1208260"/>
                </a:lnTo>
                <a:lnTo>
                  <a:pt x="3769168" y="1243126"/>
                </a:lnTo>
                <a:lnTo>
                  <a:pt x="3740213" y="1277379"/>
                </a:lnTo>
                <a:lnTo>
                  <a:pt x="3710556" y="1311010"/>
                </a:lnTo>
                <a:lnTo>
                  <a:pt x="3680208" y="1344007"/>
                </a:lnTo>
                <a:lnTo>
                  <a:pt x="3649182" y="1376359"/>
                </a:lnTo>
                <a:lnTo>
                  <a:pt x="3617487" y="1408054"/>
                </a:lnTo>
                <a:lnTo>
                  <a:pt x="3585135" y="1439080"/>
                </a:lnTo>
                <a:lnTo>
                  <a:pt x="3552139" y="1469428"/>
                </a:lnTo>
                <a:lnTo>
                  <a:pt x="3518508" y="1499085"/>
                </a:lnTo>
                <a:lnTo>
                  <a:pt x="3484254" y="1528040"/>
                </a:lnTo>
                <a:lnTo>
                  <a:pt x="3449388" y="1556282"/>
                </a:lnTo>
                <a:lnTo>
                  <a:pt x="3413923" y="1583799"/>
                </a:lnTo>
                <a:lnTo>
                  <a:pt x="3377868" y="1610581"/>
                </a:lnTo>
                <a:lnTo>
                  <a:pt x="3341236" y="1636616"/>
                </a:lnTo>
                <a:lnTo>
                  <a:pt x="3304037" y="1661892"/>
                </a:lnTo>
                <a:lnTo>
                  <a:pt x="3266284" y="1686399"/>
                </a:lnTo>
                <a:lnTo>
                  <a:pt x="3227986" y="1710125"/>
                </a:lnTo>
                <a:lnTo>
                  <a:pt x="3189156" y="1733059"/>
                </a:lnTo>
                <a:lnTo>
                  <a:pt x="3149805" y="1755189"/>
                </a:lnTo>
                <a:lnTo>
                  <a:pt x="3109943" y="1776505"/>
                </a:lnTo>
                <a:lnTo>
                  <a:pt x="3069583" y="1796995"/>
                </a:lnTo>
                <a:lnTo>
                  <a:pt x="3028736" y="1816647"/>
                </a:lnTo>
                <a:lnTo>
                  <a:pt x="2987413" y="1835451"/>
                </a:lnTo>
                <a:lnTo>
                  <a:pt x="2945625" y="1853395"/>
                </a:lnTo>
                <a:lnTo>
                  <a:pt x="2903383" y="1870467"/>
                </a:lnTo>
                <a:lnTo>
                  <a:pt x="2860699" y="1886657"/>
                </a:lnTo>
                <a:lnTo>
                  <a:pt x="2817584" y="1901954"/>
                </a:lnTo>
                <a:lnTo>
                  <a:pt x="2774050" y="1916345"/>
                </a:lnTo>
                <a:lnTo>
                  <a:pt x="2730107" y="1929820"/>
                </a:lnTo>
                <a:lnTo>
                  <a:pt x="2685767" y="1942367"/>
                </a:lnTo>
                <a:lnTo>
                  <a:pt x="2641042" y="1953976"/>
                </a:lnTo>
                <a:lnTo>
                  <a:pt x="2595941" y="1964634"/>
                </a:lnTo>
                <a:lnTo>
                  <a:pt x="2550478" y="1974331"/>
                </a:lnTo>
                <a:lnTo>
                  <a:pt x="2504663" y="1983055"/>
                </a:lnTo>
                <a:lnTo>
                  <a:pt x="2458507" y="1990795"/>
                </a:lnTo>
                <a:lnTo>
                  <a:pt x="2412022" y="1997539"/>
                </a:lnTo>
                <a:lnTo>
                  <a:pt x="2365219" y="2003277"/>
                </a:lnTo>
                <a:lnTo>
                  <a:pt x="2318109" y="2007997"/>
                </a:lnTo>
                <a:lnTo>
                  <a:pt x="2270704" y="2011688"/>
                </a:lnTo>
                <a:lnTo>
                  <a:pt x="2223014" y="2014338"/>
                </a:lnTo>
                <a:lnTo>
                  <a:pt x="2175052" y="2015937"/>
                </a:lnTo>
                <a:lnTo>
                  <a:pt x="2126828" y="2016472"/>
                </a:lnTo>
                <a:lnTo>
                  <a:pt x="2078604" y="2015937"/>
                </a:lnTo>
                <a:lnTo>
                  <a:pt x="2030641" y="2014338"/>
                </a:lnTo>
                <a:lnTo>
                  <a:pt x="1982952" y="2011688"/>
                </a:lnTo>
                <a:lnTo>
                  <a:pt x="1935546" y="2007997"/>
                </a:lnTo>
                <a:lnTo>
                  <a:pt x="1888436" y="2003277"/>
                </a:lnTo>
                <a:lnTo>
                  <a:pt x="1841633" y="1997539"/>
                </a:lnTo>
                <a:lnTo>
                  <a:pt x="1795148" y="1990795"/>
                </a:lnTo>
                <a:lnTo>
                  <a:pt x="1748992" y="1983055"/>
                </a:lnTo>
                <a:lnTo>
                  <a:pt x="1703177" y="1974331"/>
                </a:lnTo>
                <a:lnTo>
                  <a:pt x="1657714" y="1964634"/>
                </a:lnTo>
                <a:lnTo>
                  <a:pt x="1612614" y="1953976"/>
                </a:lnTo>
                <a:lnTo>
                  <a:pt x="1567888" y="1942367"/>
                </a:lnTo>
                <a:lnTo>
                  <a:pt x="1523548" y="1929820"/>
                </a:lnTo>
                <a:lnTo>
                  <a:pt x="1479606" y="1916345"/>
                </a:lnTo>
                <a:lnTo>
                  <a:pt x="1436071" y="1901954"/>
                </a:lnTo>
                <a:lnTo>
                  <a:pt x="1392956" y="1886657"/>
                </a:lnTo>
                <a:lnTo>
                  <a:pt x="1350273" y="1870467"/>
                </a:lnTo>
                <a:lnTo>
                  <a:pt x="1308031" y="1853395"/>
                </a:lnTo>
                <a:lnTo>
                  <a:pt x="1266243" y="1835451"/>
                </a:lnTo>
                <a:lnTo>
                  <a:pt x="1224919" y="1816647"/>
                </a:lnTo>
                <a:lnTo>
                  <a:pt x="1184072" y="1796995"/>
                </a:lnTo>
                <a:lnTo>
                  <a:pt x="1143712" y="1776505"/>
                </a:lnTo>
                <a:lnTo>
                  <a:pt x="1103851" y="1755189"/>
                </a:lnTo>
                <a:lnTo>
                  <a:pt x="1064500" y="1733059"/>
                </a:lnTo>
                <a:lnTo>
                  <a:pt x="1025669" y="1710125"/>
                </a:lnTo>
                <a:lnTo>
                  <a:pt x="987372" y="1686399"/>
                </a:lnTo>
                <a:lnTo>
                  <a:pt x="949618" y="1661892"/>
                </a:lnTo>
                <a:lnTo>
                  <a:pt x="912420" y="1636616"/>
                </a:lnTo>
                <a:lnTo>
                  <a:pt x="875787" y="1610581"/>
                </a:lnTo>
                <a:lnTo>
                  <a:pt x="839733" y="1583799"/>
                </a:lnTo>
                <a:lnTo>
                  <a:pt x="804267" y="1556282"/>
                </a:lnTo>
                <a:lnTo>
                  <a:pt x="769402" y="1528040"/>
                </a:lnTo>
                <a:lnTo>
                  <a:pt x="735148" y="1499085"/>
                </a:lnTo>
                <a:lnTo>
                  <a:pt x="701517" y="1469428"/>
                </a:lnTo>
                <a:lnTo>
                  <a:pt x="668520" y="1439080"/>
                </a:lnTo>
                <a:lnTo>
                  <a:pt x="636169" y="1408054"/>
                </a:lnTo>
                <a:lnTo>
                  <a:pt x="604474" y="1376359"/>
                </a:lnTo>
                <a:lnTo>
                  <a:pt x="573447" y="1344007"/>
                </a:lnTo>
                <a:lnTo>
                  <a:pt x="543099" y="1311010"/>
                </a:lnTo>
                <a:lnTo>
                  <a:pt x="513443" y="1277379"/>
                </a:lnTo>
                <a:lnTo>
                  <a:pt x="484487" y="1243126"/>
                </a:lnTo>
                <a:lnTo>
                  <a:pt x="456246" y="1208260"/>
                </a:lnTo>
                <a:lnTo>
                  <a:pt x="428728" y="1172795"/>
                </a:lnTo>
                <a:lnTo>
                  <a:pt x="401946" y="1136740"/>
                </a:lnTo>
                <a:lnTo>
                  <a:pt x="375911" y="1100108"/>
                </a:lnTo>
                <a:lnTo>
                  <a:pt x="350635" y="1062909"/>
                </a:lnTo>
                <a:lnTo>
                  <a:pt x="326128" y="1025155"/>
                </a:lnTo>
                <a:lnTo>
                  <a:pt x="302402" y="986858"/>
                </a:lnTo>
                <a:lnTo>
                  <a:pt x="279468" y="948028"/>
                </a:lnTo>
                <a:lnTo>
                  <a:pt x="257338" y="908676"/>
                </a:lnTo>
                <a:lnTo>
                  <a:pt x="236022" y="868815"/>
                </a:lnTo>
                <a:lnTo>
                  <a:pt x="215533" y="828455"/>
                </a:lnTo>
                <a:lnTo>
                  <a:pt x="202541" y="801453"/>
                </a:lnTo>
                <a:lnTo>
                  <a:pt x="2126828" y="801453"/>
                </a:lnTo>
                <a:lnTo>
                  <a:pt x="2175587" y="800185"/>
                </a:lnTo>
                <a:lnTo>
                  <a:pt x="2223685" y="796423"/>
                </a:lnTo>
                <a:lnTo>
                  <a:pt x="2271059" y="790229"/>
                </a:lnTo>
                <a:lnTo>
                  <a:pt x="2317646" y="781668"/>
                </a:lnTo>
                <a:lnTo>
                  <a:pt x="2363384" y="770802"/>
                </a:lnTo>
                <a:lnTo>
                  <a:pt x="2408208" y="757693"/>
                </a:lnTo>
                <a:lnTo>
                  <a:pt x="2452056" y="742406"/>
                </a:lnTo>
                <a:lnTo>
                  <a:pt x="2494865" y="725003"/>
                </a:lnTo>
                <a:lnTo>
                  <a:pt x="2536571" y="705547"/>
                </a:lnTo>
                <a:lnTo>
                  <a:pt x="2577113" y="684101"/>
                </a:lnTo>
                <a:lnTo>
                  <a:pt x="2616427" y="660728"/>
                </a:lnTo>
                <a:lnTo>
                  <a:pt x="2654449" y="635492"/>
                </a:lnTo>
                <a:lnTo>
                  <a:pt x="2691117" y="608454"/>
                </a:lnTo>
                <a:lnTo>
                  <a:pt x="2726367" y="579679"/>
                </a:lnTo>
                <a:lnTo>
                  <a:pt x="2760138" y="549229"/>
                </a:lnTo>
                <a:lnTo>
                  <a:pt x="2792365" y="517168"/>
                </a:lnTo>
                <a:lnTo>
                  <a:pt x="2822986" y="483558"/>
                </a:lnTo>
                <a:lnTo>
                  <a:pt x="2851937" y="448462"/>
                </a:lnTo>
                <a:lnTo>
                  <a:pt x="2879156" y="411943"/>
                </a:lnTo>
                <a:lnTo>
                  <a:pt x="2904579" y="374065"/>
                </a:lnTo>
                <a:lnTo>
                  <a:pt x="2928144" y="334890"/>
                </a:lnTo>
                <a:lnTo>
                  <a:pt x="2949788" y="294482"/>
                </a:lnTo>
                <a:lnTo>
                  <a:pt x="2969446" y="252904"/>
                </a:lnTo>
                <a:lnTo>
                  <a:pt x="2987058" y="210217"/>
                </a:lnTo>
                <a:lnTo>
                  <a:pt x="3002559" y="166487"/>
                </a:lnTo>
                <a:lnTo>
                  <a:pt x="3015886" y="121775"/>
                </a:lnTo>
                <a:lnTo>
                  <a:pt x="3026976" y="76144"/>
                </a:lnTo>
                <a:lnTo>
                  <a:pt x="3035767" y="29659"/>
                </a:lnTo>
                <a:lnTo>
                  <a:pt x="3039800" y="0"/>
                </a:lnTo>
                <a:close/>
              </a:path>
              <a:path w="4254500" h="2016760">
                <a:moveTo>
                  <a:pt x="0" y="0"/>
                </a:moveTo>
                <a:lnTo>
                  <a:pt x="1213015" y="0"/>
                </a:lnTo>
                <a:lnTo>
                  <a:pt x="1217056" y="29659"/>
                </a:lnTo>
                <a:lnTo>
                  <a:pt x="1225863" y="76144"/>
                </a:lnTo>
                <a:lnTo>
                  <a:pt x="1236974" y="121775"/>
                </a:lnTo>
                <a:lnTo>
                  <a:pt x="1250325" y="166487"/>
                </a:lnTo>
                <a:lnTo>
                  <a:pt x="1265854" y="210217"/>
                </a:lnTo>
                <a:lnTo>
                  <a:pt x="1283495" y="252904"/>
                </a:lnTo>
                <a:lnTo>
                  <a:pt x="1303187" y="294482"/>
                </a:lnTo>
                <a:lnTo>
                  <a:pt x="1324866" y="334890"/>
                </a:lnTo>
                <a:lnTo>
                  <a:pt x="1348468" y="374065"/>
                </a:lnTo>
                <a:lnTo>
                  <a:pt x="1373930" y="411943"/>
                </a:lnTo>
                <a:lnTo>
                  <a:pt x="1401188" y="448462"/>
                </a:lnTo>
                <a:lnTo>
                  <a:pt x="1430180" y="483558"/>
                </a:lnTo>
                <a:lnTo>
                  <a:pt x="1460842" y="517168"/>
                </a:lnTo>
                <a:lnTo>
                  <a:pt x="1493111" y="549229"/>
                </a:lnTo>
                <a:lnTo>
                  <a:pt x="1526922" y="579679"/>
                </a:lnTo>
                <a:lnTo>
                  <a:pt x="1562214" y="608454"/>
                </a:lnTo>
                <a:lnTo>
                  <a:pt x="1598921" y="635492"/>
                </a:lnTo>
                <a:lnTo>
                  <a:pt x="1636982" y="660728"/>
                </a:lnTo>
                <a:lnTo>
                  <a:pt x="1676333" y="684101"/>
                </a:lnTo>
                <a:lnTo>
                  <a:pt x="1716910" y="705547"/>
                </a:lnTo>
                <a:lnTo>
                  <a:pt x="1758649" y="725003"/>
                </a:lnTo>
                <a:lnTo>
                  <a:pt x="1801489" y="742406"/>
                </a:lnTo>
                <a:lnTo>
                  <a:pt x="1845364" y="757693"/>
                </a:lnTo>
                <a:lnTo>
                  <a:pt x="1890212" y="770802"/>
                </a:lnTo>
                <a:lnTo>
                  <a:pt x="1935970" y="781668"/>
                </a:lnTo>
                <a:lnTo>
                  <a:pt x="1982574" y="790229"/>
                </a:lnTo>
                <a:lnTo>
                  <a:pt x="2029960" y="796423"/>
                </a:lnTo>
                <a:lnTo>
                  <a:pt x="2078066" y="800185"/>
                </a:lnTo>
                <a:lnTo>
                  <a:pt x="2126828" y="801453"/>
                </a:lnTo>
                <a:lnTo>
                  <a:pt x="202541" y="801453"/>
                </a:lnTo>
                <a:lnTo>
                  <a:pt x="177077" y="746285"/>
                </a:lnTo>
                <a:lnTo>
                  <a:pt x="159133" y="704496"/>
                </a:lnTo>
                <a:lnTo>
                  <a:pt x="142060" y="662255"/>
                </a:lnTo>
                <a:lnTo>
                  <a:pt x="125870" y="619571"/>
                </a:lnTo>
                <a:lnTo>
                  <a:pt x="110574" y="576456"/>
                </a:lnTo>
                <a:lnTo>
                  <a:pt x="96182" y="532922"/>
                </a:lnTo>
                <a:lnTo>
                  <a:pt x="82707" y="488979"/>
                </a:lnTo>
                <a:lnTo>
                  <a:pt x="70160" y="444639"/>
                </a:lnTo>
                <a:lnTo>
                  <a:pt x="58551" y="399913"/>
                </a:lnTo>
                <a:lnTo>
                  <a:pt x="47893" y="354813"/>
                </a:lnTo>
                <a:lnTo>
                  <a:pt x="38196" y="309350"/>
                </a:lnTo>
                <a:lnTo>
                  <a:pt x="29472" y="263535"/>
                </a:lnTo>
                <a:lnTo>
                  <a:pt x="21732" y="217379"/>
                </a:lnTo>
                <a:lnTo>
                  <a:pt x="14988" y="170894"/>
                </a:lnTo>
                <a:lnTo>
                  <a:pt x="9250" y="124091"/>
                </a:lnTo>
                <a:lnTo>
                  <a:pt x="4530" y="76981"/>
                </a:lnTo>
                <a:lnTo>
                  <a:pt x="846" y="29659"/>
                </a:lnTo>
                <a:lnTo>
                  <a:pt x="0" y="14462"/>
                </a:lnTo>
                <a:lnTo>
                  <a:pt x="0" y="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313" y="1538951"/>
            <a:ext cx="4984115" cy="76200"/>
          </a:xfrm>
          <a:custGeom>
            <a:avLst/>
            <a:gdLst/>
            <a:ahLst/>
            <a:cxnLst/>
            <a:rect l="l" t="t" r="r" b="b"/>
            <a:pathLst>
              <a:path w="4984115" h="76200">
                <a:moveTo>
                  <a:pt x="4983509" y="76199"/>
                </a:moveTo>
                <a:lnTo>
                  <a:pt x="0" y="76199"/>
                </a:lnTo>
                <a:lnTo>
                  <a:pt x="0" y="0"/>
                </a:lnTo>
                <a:lnTo>
                  <a:pt x="4983509" y="0"/>
                </a:lnTo>
                <a:lnTo>
                  <a:pt x="4983509" y="761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6" rIns="0" bIns="0" rtlCol="0">
            <a:spAutoFit/>
          </a:bodyPr>
          <a:lstStyle/>
          <a:p>
            <a:pPr marL="2565400">
              <a:lnSpc>
                <a:spcPct val="100000"/>
              </a:lnSpc>
              <a:spcBef>
                <a:spcPts val="100"/>
              </a:spcBef>
            </a:pPr>
            <a:r>
              <a:rPr sz="6000" spc="225" dirty="0"/>
              <a:t>DESCRIPTION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849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20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20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66215" y="0"/>
            <a:ext cx="17322165" cy="8784590"/>
            <a:chOff x="966215" y="0"/>
            <a:chExt cx="17322165" cy="87845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215" y="1926335"/>
              <a:ext cx="15925799" cy="6857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172795" y="0"/>
              <a:ext cx="3115310" cy="3115310"/>
            </a:xfrm>
            <a:custGeom>
              <a:avLst/>
              <a:gdLst/>
              <a:ahLst/>
              <a:cxnLst/>
              <a:rect l="l" t="t" r="r" b="b"/>
              <a:pathLst>
                <a:path w="3115309" h="3115310">
                  <a:moveTo>
                    <a:pt x="3115202" y="3115244"/>
                  </a:moveTo>
                  <a:lnTo>
                    <a:pt x="0" y="0"/>
                  </a:lnTo>
                  <a:lnTo>
                    <a:pt x="3115202" y="0"/>
                  </a:lnTo>
                  <a:lnTo>
                    <a:pt x="3115202" y="3115244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2212847"/>
            <a:ext cx="17114519" cy="7202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34043" y="1584984"/>
            <a:ext cx="9220200" cy="76200"/>
          </a:xfrm>
          <a:custGeom>
            <a:avLst/>
            <a:gdLst/>
            <a:ahLst/>
            <a:cxnLst/>
            <a:rect l="l" t="t" r="r" b="b"/>
            <a:pathLst>
              <a:path w="9220200" h="76200">
                <a:moveTo>
                  <a:pt x="9219901" y="76199"/>
                </a:moveTo>
                <a:lnTo>
                  <a:pt x="0" y="76199"/>
                </a:lnTo>
                <a:lnTo>
                  <a:pt x="0" y="0"/>
                </a:lnTo>
                <a:lnTo>
                  <a:pt x="9219901" y="0"/>
                </a:lnTo>
                <a:lnTo>
                  <a:pt x="9219901" y="761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sz="6700" spc="365" dirty="0"/>
              <a:t>PROBLEM</a:t>
            </a:r>
            <a:r>
              <a:rPr sz="6700" spc="-165" dirty="0"/>
              <a:t> </a:t>
            </a:r>
            <a:r>
              <a:rPr sz="6700" spc="150" dirty="0"/>
              <a:t>STATEMENT</a:t>
            </a:r>
            <a:endParaRPr sz="6700"/>
          </a:p>
        </p:txBody>
      </p:sp>
      <p:sp>
        <p:nvSpPr>
          <p:cNvPr id="5" name="object 5"/>
          <p:cNvSpPr/>
          <p:nvPr/>
        </p:nvSpPr>
        <p:spPr>
          <a:xfrm>
            <a:off x="26" y="0"/>
            <a:ext cx="2223770" cy="2223770"/>
          </a:xfrm>
          <a:custGeom>
            <a:avLst/>
            <a:gdLst/>
            <a:ahLst/>
            <a:cxnLst/>
            <a:rect l="l" t="t" r="r" b="b"/>
            <a:pathLst>
              <a:path w="2223770" h="2223770">
                <a:moveTo>
                  <a:pt x="0" y="2223153"/>
                </a:moveTo>
                <a:lnTo>
                  <a:pt x="2223148" y="0"/>
                </a:lnTo>
                <a:lnTo>
                  <a:pt x="0" y="0"/>
                </a:lnTo>
                <a:lnTo>
                  <a:pt x="0" y="2223153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83317" y="9258300"/>
            <a:ext cx="2635885" cy="1028700"/>
          </a:xfrm>
          <a:custGeom>
            <a:avLst/>
            <a:gdLst/>
            <a:ahLst/>
            <a:cxnLst/>
            <a:rect l="l" t="t" r="r" b="b"/>
            <a:pathLst>
              <a:path w="2635884" h="1028700">
                <a:moveTo>
                  <a:pt x="834582" y="1028700"/>
                </a:moveTo>
                <a:lnTo>
                  <a:pt x="0" y="1028700"/>
                </a:lnTo>
                <a:lnTo>
                  <a:pt x="345" y="1027209"/>
                </a:lnTo>
                <a:lnTo>
                  <a:pt x="12469" y="982128"/>
                </a:lnTo>
                <a:lnTo>
                  <a:pt x="26088" y="937678"/>
                </a:lnTo>
                <a:lnTo>
                  <a:pt x="41172" y="893889"/>
                </a:lnTo>
                <a:lnTo>
                  <a:pt x="57693" y="850789"/>
                </a:lnTo>
                <a:lnTo>
                  <a:pt x="75622" y="808407"/>
                </a:lnTo>
                <a:lnTo>
                  <a:pt x="94931" y="766772"/>
                </a:lnTo>
                <a:lnTo>
                  <a:pt x="115591" y="725913"/>
                </a:lnTo>
                <a:lnTo>
                  <a:pt x="137572" y="685858"/>
                </a:lnTo>
                <a:lnTo>
                  <a:pt x="160847" y="646636"/>
                </a:lnTo>
                <a:lnTo>
                  <a:pt x="185386" y="608276"/>
                </a:lnTo>
                <a:lnTo>
                  <a:pt x="211161" y="570806"/>
                </a:lnTo>
                <a:lnTo>
                  <a:pt x="238143" y="534256"/>
                </a:lnTo>
                <a:lnTo>
                  <a:pt x="266303" y="498654"/>
                </a:lnTo>
                <a:lnTo>
                  <a:pt x="295612" y="464029"/>
                </a:lnTo>
                <a:lnTo>
                  <a:pt x="326042" y="430410"/>
                </a:lnTo>
                <a:lnTo>
                  <a:pt x="357564" y="397825"/>
                </a:lnTo>
                <a:lnTo>
                  <a:pt x="390149" y="366303"/>
                </a:lnTo>
                <a:lnTo>
                  <a:pt x="423768" y="335873"/>
                </a:lnTo>
                <a:lnTo>
                  <a:pt x="458393" y="306564"/>
                </a:lnTo>
                <a:lnTo>
                  <a:pt x="493995" y="278404"/>
                </a:lnTo>
                <a:lnTo>
                  <a:pt x="530545" y="251422"/>
                </a:lnTo>
                <a:lnTo>
                  <a:pt x="568015" y="225647"/>
                </a:lnTo>
                <a:lnTo>
                  <a:pt x="606375" y="201108"/>
                </a:lnTo>
                <a:lnTo>
                  <a:pt x="645597" y="177833"/>
                </a:lnTo>
                <a:lnTo>
                  <a:pt x="685652" y="155852"/>
                </a:lnTo>
                <a:lnTo>
                  <a:pt x="726511" y="135192"/>
                </a:lnTo>
                <a:lnTo>
                  <a:pt x="768146" y="115884"/>
                </a:lnTo>
                <a:lnTo>
                  <a:pt x="810528" y="97954"/>
                </a:lnTo>
                <a:lnTo>
                  <a:pt x="853628" y="81433"/>
                </a:lnTo>
                <a:lnTo>
                  <a:pt x="897417" y="66349"/>
                </a:lnTo>
                <a:lnTo>
                  <a:pt x="941867" y="52730"/>
                </a:lnTo>
                <a:lnTo>
                  <a:pt x="986948" y="40606"/>
                </a:lnTo>
                <a:lnTo>
                  <a:pt x="1032633" y="30006"/>
                </a:lnTo>
                <a:lnTo>
                  <a:pt x="1078892" y="20957"/>
                </a:lnTo>
                <a:lnTo>
                  <a:pt x="1125697" y="13489"/>
                </a:lnTo>
                <a:lnTo>
                  <a:pt x="1173018" y="7630"/>
                </a:lnTo>
                <a:lnTo>
                  <a:pt x="1220827" y="3410"/>
                </a:lnTo>
                <a:lnTo>
                  <a:pt x="1269096" y="857"/>
                </a:lnTo>
                <a:lnTo>
                  <a:pt x="1317795" y="0"/>
                </a:lnTo>
                <a:lnTo>
                  <a:pt x="1366494" y="857"/>
                </a:lnTo>
                <a:lnTo>
                  <a:pt x="1414763" y="3410"/>
                </a:lnTo>
                <a:lnTo>
                  <a:pt x="1462572" y="7630"/>
                </a:lnTo>
                <a:lnTo>
                  <a:pt x="1509893" y="13489"/>
                </a:lnTo>
                <a:lnTo>
                  <a:pt x="1556698" y="20957"/>
                </a:lnTo>
                <a:lnTo>
                  <a:pt x="1602957" y="30006"/>
                </a:lnTo>
                <a:lnTo>
                  <a:pt x="1648641" y="40606"/>
                </a:lnTo>
                <a:lnTo>
                  <a:pt x="1693723" y="52730"/>
                </a:lnTo>
                <a:lnTo>
                  <a:pt x="1738173" y="66349"/>
                </a:lnTo>
                <a:lnTo>
                  <a:pt x="1781962" y="81433"/>
                </a:lnTo>
                <a:lnTo>
                  <a:pt x="1825062" y="97954"/>
                </a:lnTo>
                <a:lnTo>
                  <a:pt x="1867444" y="115884"/>
                </a:lnTo>
                <a:lnTo>
                  <a:pt x="1909079" y="135192"/>
                </a:lnTo>
                <a:lnTo>
                  <a:pt x="1949938" y="155852"/>
                </a:lnTo>
                <a:lnTo>
                  <a:pt x="1989993" y="177833"/>
                </a:lnTo>
                <a:lnTo>
                  <a:pt x="2029215" y="201108"/>
                </a:lnTo>
                <a:lnTo>
                  <a:pt x="2067575" y="225647"/>
                </a:lnTo>
                <a:lnTo>
                  <a:pt x="2105044" y="251422"/>
                </a:lnTo>
                <a:lnTo>
                  <a:pt x="2141595" y="278404"/>
                </a:lnTo>
                <a:lnTo>
                  <a:pt x="2177196" y="306564"/>
                </a:lnTo>
                <a:lnTo>
                  <a:pt x="2211822" y="335873"/>
                </a:lnTo>
                <a:lnTo>
                  <a:pt x="2245441" y="366303"/>
                </a:lnTo>
                <a:lnTo>
                  <a:pt x="2278026" y="397825"/>
                </a:lnTo>
                <a:lnTo>
                  <a:pt x="2309548" y="430410"/>
                </a:lnTo>
                <a:lnTo>
                  <a:pt x="2339978" y="464029"/>
                </a:lnTo>
                <a:lnTo>
                  <a:pt x="2369287" y="498654"/>
                </a:lnTo>
                <a:lnTo>
                  <a:pt x="2397447" y="534256"/>
                </a:lnTo>
                <a:lnTo>
                  <a:pt x="2424429" y="570806"/>
                </a:lnTo>
                <a:lnTo>
                  <a:pt x="2450204" y="608276"/>
                </a:lnTo>
                <a:lnTo>
                  <a:pt x="2474743" y="646636"/>
                </a:lnTo>
                <a:lnTo>
                  <a:pt x="2498017" y="685858"/>
                </a:lnTo>
                <a:lnTo>
                  <a:pt x="2519999" y="725913"/>
                </a:lnTo>
                <a:lnTo>
                  <a:pt x="2540659" y="766772"/>
                </a:lnTo>
                <a:lnTo>
                  <a:pt x="2544195" y="774397"/>
                </a:lnTo>
                <a:lnTo>
                  <a:pt x="1317795" y="774397"/>
                </a:lnTo>
                <a:lnTo>
                  <a:pt x="1269803" y="776330"/>
                </a:lnTo>
                <a:lnTo>
                  <a:pt x="1222876" y="782029"/>
                </a:lnTo>
                <a:lnTo>
                  <a:pt x="1177164" y="791344"/>
                </a:lnTo>
                <a:lnTo>
                  <a:pt x="1132816" y="804126"/>
                </a:lnTo>
                <a:lnTo>
                  <a:pt x="1089982" y="820225"/>
                </a:lnTo>
                <a:lnTo>
                  <a:pt x="1048811" y="839492"/>
                </a:lnTo>
                <a:lnTo>
                  <a:pt x="1009454" y="861777"/>
                </a:lnTo>
                <a:lnTo>
                  <a:pt x="972059" y="886930"/>
                </a:lnTo>
                <a:lnTo>
                  <a:pt x="936777" y="914802"/>
                </a:lnTo>
                <a:lnTo>
                  <a:pt x="903757" y="945244"/>
                </a:lnTo>
                <a:lnTo>
                  <a:pt x="873148" y="978105"/>
                </a:lnTo>
                <a:lnTo>
                  <a:pt x="845100" y="1013236"/>
                </a:lnTo>
                <a:lnTo>
                  <a:pt x="834582" y="1028700"/>
                </a:lnTo>
                <a:close/>
              </a:path>
              <a:path w="2635884" h="1028700">
                <a:moveTo>
                  <a:pt x="2635590" y="1028700"/>
                </a:moveTo>
                <a:lnTo>
                  <a:pt x="1801377" y="1028700"/>
                </a:lnTo>
                <a:lnTo>
                  <a:pt x="1790843" y="1013236"/>
                </a:lnTo>
                <a:lnTo>
                  <a:pt x="1762756" y="978105"/>
                </a:lnTo>
                <a:lnTo>
                  <a:pt x="1732106" y="945244"/>
                </a:lnTo>
                <a:lnTo>
                  <a:pt x="1699045" y="914802"/>
                </a:lnTo>
                <a:lnTo>
                  <a:pt x="1663722" y="886930"/>
                </a:lnTo>
                <a:lnTo>
                  <a:pt x="1626289" y="861777"/>
                </a:lnTo>
                <a:lnTo>
                  <a:pt x="1586896" y="839492"/>
                </a:lnTo>
                <a:lnTo>
                  <a:pt x="1545693" y="820225"/>
                </a:lnTo>
                <a:lnTo>
                  <a:pt x="1502831" y="804126"/>
                </a:lnTo>
                <a:lnTo>
                  <a:pt x="1458459" y="791344"/>
                </a:lnTo>
                <a:lnTo>
                  <a:pt x="1412729" y="782029"/>
                </a:lnTo>
                <a:lnTo>
                  <a:pt x="1365791" y="776330"/>
                </a:lnTo>
                <a:lnTo>
                  <a:pt x="1317795" y="774397"/>
                </a:lnTo>
                <a:lnTo>
                  <a:pt x="2544195" y="774397"/>
                </a:lnTo>
                <a:lnTo>
                  <a:pt x="2577897" y="850789"/>
                </a:lnTo>
                <a:lnTo>
                  <a:pt x="2594418" y="893889"/>
                </a:lnTo>
                <a:lnTo>
                  <a:pt x="2609502" y="937678"/>
                </a:lnTo>
                <a:lnTo>
                  <a:pt x="2623121" y="982128"/>
                </a:lnTo>
                <a:lnTo>
                  <a:pt x="2635245" y="1027209"/>
                </a:lnTo>
                <a:lnTo>
                  <a:pt x="2635590" y="102870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215" y="3758183"/>
            <a:ext cx="16355567" cy="420928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65383" y="2386012"/>
            <a:ext cx="10157460" cy="95250"/>
          </a:xfrm>
          <a:custGeom>
            <a:avLst/>
            <a:gdLst/>
            <a:ahLst/>
            <a:cxnLst/>
            <a:rect l="l" t="t" r="r" b="b"/>
            <a:pathLst>
              <a:path w="10157460" h="95250">
                <a:moveTo>
                  <a:pt x="10157072" y="95249"/>
                </a:moveTo>
                <a:lnTo>
                  <a:pt x="0" y="95249"/>
                </a:lnTo>
                <a:lnTo>
                  <a:pt x="0" y="0"/>
                </a:lnTo>
                <a:lnTo>
                  <a:pt x="10157072" y="0"/>
                </a:lnTo>
                <a:lnTo>
                  <a:pt x="10157072" y="952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445" dirty="0"/>
              <a:t>PROBLEM</a:t>
            </a:r>
            <a:r>
              <a:rPr sz="8000" spc="-204" dirty="0"/>
              <a:t> </a:t>
            </a:r>
            <a:r>
              <a:rPr sz="8000" spc="195" dirty="0"/>
              <a:t>SOLUTION</a:t>
            </a:r>
            <a:endParaRPr sz="80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7540" y="4238191"/>
            <a:ext cx="780859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25292F"/>
                </a:solidFill>
                <a:latin typeface="Lucida Sans Unicode"/>
                <a:cs typeface="Lucida Sans Unicode"/>
              </a:rPr>
              <a:t>Such</a:t>
            </a:r>
            <a:r>
              <a:rPr sz="3000" spc="-17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25292F"/>
                </a:solidFill>
                <a:latin typeface="Lucida Sans Unicode"/>
                <a:cs typeface="Lucida Sans Unicode"/>
              </a:rPr>
              <a:t>AS</a:t>
            </a:r>
            <a:r>
              <a:rPr sz="3000" spc="-17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844" dirty="0">
                <a:solidFill>
                  <a:srgbClr val="25292F"/>
                </a:solidFill>
                <a:latin typeface="Lucida Sans Unicode"/>
                <a:cs typeface="Lucida Sans Unicode"/>
              </a:rPr>
              <a:t>-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635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L="12065" marR="5080" indent="98425" algn="ctr">
              <a:lnSpc>
                <a:spcPct val="114599"/>
              </a:lnSpc>
            </a:pPr>
            <a:r>
              <a:rPr sz="3000" spc="-60" dirty="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r>
              <a:rPr sz="3000" spc="-14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25292F"/>
                </a:solidFill>
                <a:latin typeface="Lucida Sans Unicode"/>
                <a:cs typeface="Lucida Sans Unicode"/>
              </a:rPr>
              <a:t>Execution</a:t>
            </a:r>
            <a:r>
              <a:rPr sz="3000" spc="-14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60" dirty="0">
                <a:solidFill>
                  <a:srgbClr val="25292F"/>
                </a:solidFill>
                <a:latin typeface="Lucida Sans Unicode"/>
                <a:cs typeface="Lucida Sans Unicode"/>
              </a:rPr>
              <a:t>Systems</a:t>
            </a:r>
            <a:r>
              <a:rPr sz="3000" spc="-14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(MES) </a:t>
            </a:r>
            <a:r>
              <a:rPr sz="3000" spc="-45" dirty="0">
                <a:solidFill>
                  <a:srgbClr val="25292F"/>
                </a:solidFill>
                <a:latin typeface="Lucida Sans Unicode"/>
                <a:cs typeface="Lucida Sans Unicode"/>
              </a:rPr>
              <a:t>Enterprise</a:t>
            </a:r>
            <a:r>
              <a:rPr sz="30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25292F"/>
                </a:solidFill>
                <a:latin typeface="Lucida Sans Unicode"/>
                <a:cs typeface="Lucida Sans Unicode"/>
              </a:rPr>
              <a:t>Resource</a:t>
            </a:r>
            <a:r>
              <a:rPr sz="30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60" dirty="0">
                <a:solidFill>
                  <a:srgbClr val="25292F"/>
                </a:solidFill>
                <a:latin typeface="Lucida Sans Unicode"/>
                <a:cs typeface="Lucida Sans Unicode"/>
              </a:rPr>
              <a:t>Planning</a:t>
            </a:r>
            <a:r>
              <a:rPr sz="30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(ERP)</a:t>
            </a:r>
            <a:r>
              <a:rPr sz="3000" spc="-17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Systems </a:t>
            </a:r>
            <a:r>
              <a:rPr sz="3000" spc="-30" dirty="0">
                <a:solidFill>
                  <a:srgbClr val="25292F"/>
                </a:solidFill>
                <a:latin typeface="Lucida Sans Unicode"/>
                <a:cs typeface="Lucida Sans Unicode"/>
              </a:rPr>
              <a:t>Data</a:t>
            </a:r>
            <a:r>
              <a:rPr sz="3000" spc="-19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95" dirty="0">
                <a:solidFill>
                  <a:srgbClr val="25292F"/>
                </a:solidFill>
                <a:latin typeface="Lucida Sans Unicode"/>
                <a:cs typeface="Lucida Sans Unicode"/>
              </a:rPr>
              <a:t>Analytics</a:t>
            </a:r>
            <a:r>
              <a:rPr sz="3000" spc="-17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rgbClr val="25292F"/>
                </a:solidFill>
                <a:latin typeface="Lucida Sans Unicode"/>
                <a:cs typeface="Lucida Sans Unicode"/>
              </a:rPr>
              <a:t>Platforms</a:t>
            </a:r>
            <a:r>
              <a:rPr sz="30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rgbClr val="25292F"/>
                </a:solidFill>
                <a:latin typeface="Lucida Sans Unicode"/>
                <a:cs typeface="Lucida Sans Unicode"/>
              </a:rPr>
              <a:t>for</a:t>
            </a:r>
            <a:r>
              <a:rPr sz="3000" spc="-18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5441" y="1558407"/>
            <a:ext cx="8776970" cy="76200"/>
          </a:xfrm>
          <a:custGeom>
            <a:avLst/>
            <a:gdLst/>
            <a:ahLst/>
            <a:cxnLst/>
            <a:rect l="l" t="t" r="r" b="b"/>
            <a:pathLst>
              <a:path w="8776969" h="76200">
                <a:moveTo>
                  <a:pt x="8776840" y="76199"/>
                </a:moveTo>
                <a:lnTo>
                  <a:pt x="0" y="76199"/>
                </a:lnTo>
                <a:lnTo>
                  <a:pt x="0" y="0"/>
                </a:lnTo>
                <a:lnTo>
                  <a:pt x="8776840" y="0"/>
                </a:lnTo>
                <a:lnTo>
                  <a:pt x="8776840" y="76199"/>
                </a:lnTo>
                <a:close/>
              </a:path>
            </a:pathLst>
          </a:custGeom>
          <a:solidFill>
            <a:srgbClr val="2529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30"/>
              </a:spcBef>
            </a:pPr>
            <a:r>
              <a:rPr sz="6500" spc="245" dirty="0">
                <a:solidFill>
                  <a:srgbClr val="25292F"/>
                </a:solidFill>
              </a:rPr>
              <a:t>EXISISTING</a:t>
            </a:r>
            <a:r>
              <a:rPr sz="6500" spc="-155" dirty="0">
                <a:solidFill>
                  <a:srgbClr val="25292F"/>
                </a:solidFill>
              </a:rPr>
              <a:t> </a:t>
            </a:r>
            <a:r>
              <a:rPr sz="6500" spc="190" dirty="0">
                <a:solidFill>
                  <a:srgbClr val="25292F"/>
                </a:solidFill>
              </a:rPr>
              <a:t>SOLUTION</a:t>
            </a:r>
            <a:endParaRPr sz="6500"/>
          </a:p>
        </p:txBody>
      </p:sp>
      <p:sp>
        <p:nvSpPr>
          <p:cNvPr id="5" name="object 5"/>
          <p:cNvSpPr/>
          <p:nvPr/>
        </p:nvSpPr>
        <p:spPr>
          <a:xfrm>
            <a:off x="1028699" y="3364970"/>
            <a:ext cx="6741159" cy="4864735"/>
          </a:xfrm>
          <a:custGeom>
            <a:avLst/>
            <a:gdLst/>
            <a:ahLst/>
            <a:cxnLst/>
            <a:rect l="l" t="t" r="r" b="b"/>
            <a:pathLst>
              <a:path w="6741159" h="4864734">
                <a:moveTo>
                  <a:pt x="6255045" y="4864628"/>
                </a:moveTo>
                <a:lnTo>
                  <a:pt x="485774" y="4864628"/>
                </a:lnTo>
                <a:lnTo>
                  <a:pt x="437762" y="4862251"/>
                </a:lnTo>
                <a:lnTo>
                  <a:pt x="390562" y="4855208"/>
                </a:lnTo>
                <a:lnTo>
                  <a:pt x="344494" y="4843630"/>
                </a:lnTo>
                <a:lnTo>
                  <a:pt x="299876" y="4827651"/>
                </a:lnTo>
                <a:lnTo>
                  <a:pt x="257028" y="4807401"/>
                </a:lnTo>
                <a:lnTo>
                  <a:pt x="216266" y="4783012"/>
                </a:lnTo>
                <a:lnTo>
                  <a:pt x="177911" y="4754617"/>
                </a:lnTo>
                <a:lnTo>
                  <a:pt x="142280" y="4722348"/>
                </a:lnTo>
                <a:lnTo>
                  <a:pt x="110010" y="4686717"/>
                </a:lnTo>
                <a:lnTo>
                  <a:pt x="81615" y="4648361"/>
                </a:lnTo>
                <a:lnTo>
                  <a:pt x="57227" y="4607600"/>
                </a:lnTo>
                <a:lnTo>
                  <a:pt x="36977" y="4564751"/>
                </a:lnTo>
                <a:lnTo>
                  <a:pt x="20997" y="4520134"/>
                </a:lnTo>
                <a:lnTo>
                  <a:pt x="9420" y="4474066"/>
                </a:lnTo>
                <a:lnTo>
                  <a:pt x="2377" y="4426866"/>
                </a:lnTo>
                <a:lnTo>
                  <a:pt x="0" y="437885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255045" y="0"/>
                </a:lnTo>
                <a:lnTo>
                  <a:pt x="6303057" y="2377"/>
                </a:lnTo>
                <a:lnTo>
                  <a:pt x="6350257" y="9420"/>
                </a:lnTo>
                <a:lnTo>
                  <a:pt x="6396325" y="20997"/>
                </a:lnTo>
                <a:lnTo>
                  <a:pt x="6440942" y="36977"/>
                </a:lnTo>
                <a:lnTo>
                  <a:pt x="6483791" y="57227"/>
                </a:lnTo>
                <a:lnTo>
                  <a:pt x="6524553" y="81615"/>
                </a:lnTo>
                <a:lnTo>
                  <a:pt x="6562908" y="110010"/>
                </a:lnTo>
                <a:lnTo>
                  <a:pt x="6598539" y="142280"/>
                </a:lnTo>
                <a:lnTo>
                  <a:pt x="6630808" y="177911"/>
                </a:lnTo>
                <a:lnTo>
                  <a:pt x="6659203" y="216266"/>
                </a:lnTo>
                <a:lnTo>
                  <a:pt x="6683592" y="257028"/>
                </a:lnTo>
                <a:lnTo>
                  <a:pt x="6703842" y="299876"/>
                </a:lnTo>
                <a:lnTo>
                  <a:pt x="6719822" y="344494"/>
                </a:lnTo>
                <a:lnTo>
                  <a:pt x="6731399" y="390562"/>
                </a:lnTo>
                <a:lnTo>
                  <a:pt x="6738442" y="437762"/>
                </a:lnTo>
                <a:lnTo>
                  <a:pt x="6740819" y="485774"/>
                </a:lnTo>
                <a:lnTo>
                  <a:pt x="6740819" y="4378853"/>
                </a:lnTo>
                <a:lnTo>
                  <a:pt x="6738442" y="4426866"/>
                </a:lnTo>
                <a:lnTo>
                  <a:pt x="6731399" y="4474066"/>
                </a:lnTo>
                <a:lnTo>
                  <a:pt x="6719822" y="4520134"/>
                </a:lnTo>
                <a:lnTo>
                  <a:pt x="6703842" y="4564751"/>
                </a:lnTo>
                <a:lnTo>
                  <a:pt x="6683592" y="4607600"/>
                </a:lnTo>
                <a:lnTo>
                  <a:pt x="6659203" y="4648361"/>
                </a:lnTo>
                <a:lnTo>
                  <a:pt x="6630808" y="4686717"/>
                </a:lnTo>
                <a:lnTo>
                  <a:pt x="6598539" y="4722348"/>
                </a:lnTo>
                <a:lnTo>
                  <a:pt x="6562908" y="4754617"/>
                </a:lnTo>
                <a:lnTo>
                  <a:pt x="6524553" y="4783012"/>
                </a:lnTo>
                <a:lnTo>
                  <a:pt x="6483791" y="4807401"/>
                </a:lnTo>
                <a:lnTo>
                  <a:pt x="6440942" y="4827651"/>
                </a:lnTo>
                <a:lnTo>
                  <a:pt x="6396325" y="4843630"/>
                </a:lnTo>
                <a:lnTo>
                  <a:pt x="6350257" y="4855208"/>
                </a:lnTo>
                <a:lnTo>
                  <a:pt x="6303057" y="4862251"/>
                </a:lnTo>
                <a:lnTo>
                  <a:pt x="6255045" y="4864628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7614" y="3805641"/>
            <a:ext cx="6643370" cy="385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3600" spc="-30" dirty="0">
                <a:solidFill>
                  <a:srgbClr val="25292F"/>
                </a:solidFill>
                <a:latin typeface="Lucida Sans Unicode"/>
                <a:cs typeface="Lucida Sans Unicode"/>
              </a:rPr>
              <a:t>Several</a:t>
            </a:r>
            <a:r>
              <a:rPr sz="3600" spc="-229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pharmaceutical </a:t>
            </a:r>
            <a:r>
              <a:rPr sz="3600" spc="-80" dirty="0">
                <a:solidFill>
                  <a:srgbClr val="25292F"/>
                </a:solidFill>
                <a:latin typeface="Lucida Sans Unicode"/>
                <a:cs typeface="Lucida Sans Unicode"/>
              </a:rPr>
              <a:t>companies</a:t>
            </a:r>
            <a:r>
              <a:rPr sz="3600" spc="-18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30" dirty="0">
                <a:solidFill>
                  <a:srgbClr val="25292F"/>
                </a:solidFill>
                <a:latin typeface="Lucida Sans Unicode"/>
                <a:cs typeface="Lucida Sans Unicode"/>
              </a:rPr>
              <a:t>and</a:t>
            </a:r>
            <a:r>
              <a:rPr sz="36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industrial </a:t>
            </a:r>
            <a:r>
              <a:rPr sz="3600" spc="-105" dirty="0">
                <a:solidFill>
                  <a:srgbClr val="25292F"/>
                </a:solidFill>
                <a:latin typeface="Lucida Sans Unicode"/>
                <a:cs typeface="Lucida Sans Unicode"/>
              </a:rPr>
              <a:t>technology</a:t>
            </a:r>
            <a:r>
              <a:rPr sz="3600" spc="-16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65" dirty="0">
                <a:solidFill>
                  <a:srgbClr val="25292F"/>
                </a:solidFill>
                <a:latin typeface="Lucida Sans Unicode"/>
                <a:cs typeface="Lucida Sans Unicode"/>
              </a:rPr>
              <a:t>providers</a:t>
            </a:r>
            <a:r>
              <a:rPr sz="3600" spc="-16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20" dirty="0">
                <a:solidFill>
                  <a:srgbClr val="25292F"/>
                </a:solidFill>
                <a:latin typeface="Lucida Sans Unicode"/>
                <a:cs typeface="Lucida Sans Unicode"/>
              </a:rPr>
              <a:t>have </a:t>
            </a:r>
            <a:r>
              <a:rPr sz="3600" spc="-50" dirty="0">
                <a:solidFill>
                  <a:srgbClr val="25292F"/>
                </a:solidFill>
                <a:latin typeface="Lucida Sans Unicode"/>
                <a:cs typeface="Lucida Sans Unicode"/>
              </a:rPr>
              <a:t>already</a:t>
            </a:r>
            <a:r>
              <a:rPr sz="3600" spc="-19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60" dirty="0">
                <a:solidFill>
                  <a:srgbClr val="25292F"/>
                </a:solidFill>
                <a:latin typeface="Lucida Sans Unicode"/>
                <a:cs typeface="Lucida Sans Unicode"/>
              </a:rPr>
              <a:t>implemented</a:t>
            </a:r>
            <a:r>
              <a:rPr sz="3600" spc="-18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systems </a:t>
            </a:r>
            <a:r>
              <a:rPr sz="3600" spc="-55" dirty="0">
                <a:solidFill>
                  <a:srgbClr val="25292F"/>
                </a:solidFill>
                <a:latin typeface="Lucida Sans Unicode"/>
                <a:cs typeface="Lucida Sans Unicode"/>
              </a:rPr>
              <a:t>to</a:t>
            </a:r>
            <a:r>
              <a:rPr sz="3600" spc="-22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55" dirty="0">
                <a:solidFill>
                  <a:srgbClr val="25292F"/>
                </a:solidFill>
                <a:latin typeface="Lucida Sans Unicode"/>
                <a:cs typeface="Lucida Sans Unicode"/>
              </a:rPr>
              <a:t>improve</a:t>
            </a:r>
            <a:r>
              <a:rPr sz="3600" spc="-21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95" dirty="0">
                <a:solidFill>
                  <a:srgbClr val="25292F"/>
                </a:solidFill>
                <a:latin typeface="Lucida Sans Unicode"/>
                <a:cs typeface="Lucida Sans Unicode"/>
              </a:rPr>
              <a:t>efficiency</a:t>
            </a:r>
            <a:r>
              <a:rPr sz="3600" spc="-204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25292F"/>
                </a:solidFill>
                <a:latin typeface="Lucida Sans Unicode"/>
                <a:cs typeface="Lucida Sans Unicode"/>
              </a:rPr>
              <a:t>and </a:t>
            </a:r>
            <a:r>
              <a:rPr sz="3600" spc="-45" dirty="0">
                <a:solidFill>
                  <a:srgbClr val="25292F"/>
                </a:solidFill>
                <a:latin typeface="Lucida Sans Unicode"/>
                <a:cs typeface="Lucida Sans Unicode"/>
              </a:rPr>
              <a:t>reduce</a:t>
            </a:r>
            <a:r>
              <a:rPr sz="3600" spc="-23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40" dirty="0">
                <a:solidFill>
                  <a:srgbClr val="25292F"/>
                </a:solidFill>
                <a:latin typeface="Lucida Sans Unicode"/>
                <a:cs typeface="Lucida Sans Unicode"/>
              </a:rPr>
              <a:t>waste</a:t>
            </a:r>
            <a:r>
              <a:rPr sz="3600" spc="-22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100" dirty="0">
                <a:solidFill>
                  <a:srgbClr val="25292F"/>
                </a:solidFill>
                <a:latin typeface="Lucida Sans Unicode"/>
                <a:cs typeface="Lucida Sans Unicode"/>
              </a:rPr>
              <a:t>in</a:t>
            </a:r>
            <a:r>
              <a:rPr sz="3600" spc="-204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600" spc="-55" dirty="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6849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20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20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8023" y="0"/>
            <a:ext cx="3810000" cy="3810635"/>
          </a:xfrm>
          <a:custGeom>
            <a:avLst/>
            <a:gdLst/>
            <a:ahLst/>
            <a:cxnLst/>
            <a:rect l="l" t="t" r="r" b="b"/>
            <a:pathLst>
              <a:path w="3810000" h="3810635">
                <a:moveTo>
                  <a:pt x="3809976" y="3810025"/>
                </a:moveTo>
                <a:lnTo>
                  <a:pt x="0" y="0"/>
                </a:lnTo>
                <a:lnTo>
                  <a:pt x="3809976" y="0"/>
                </a:lnTo>
                <a:lnTo>
                  <a:pt x="3809976" y="3810025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20495" cy="1420495"/>
          </a:xfrm>
          <a:custGeom>
            <a:avLst/>
            <a:gdLst/>
            <a:ahLst/>
            <a:cxnLst/>
            <a:rect l="l" t="t" r="r" b="b"/>
            <a:pathLst>
              <a:path w="1420495" h="1420495">
                <a:moveTo>
                  <a:pt x="0" y="1419892"/>
                </a:moveTo>
                <a:lnTo>
                  <a:pt x="1419873" y="0"/>
                </a:lnTo>
                <a:lnTo>
                  <a:pt x="0" y="0"/>
                </a:lnTo>
                <a:lnTo>
                  <a:pt x="0" y="1419892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29915" y="8928841"/>
            <a:ext cx="1358265" cy="1358265"/>
          </a:xfrm>
          <a:custGeom>
            <a:avLst/>
            <a:gdLst/>
            <a:ahLst/>
            <a:cxnLst/>
            <a:rect l="l" t="t" r="r" b="b"/>
            <a:pathLst>
              <a:path w="1358265" h="1358265">
                <a:moveTo>
                  <a:pt x="771127" y="1358158"/>
                </a:moveTo>
                <a:lnTo>
                  <a:pt x="0" y="1358158"/>
                </a:lnTo>
                <a:lnTo>
                  <a:pt x="857" y="1309357"/>
                </a:lnTo>
                <a:lnTo>
                  <a:pt x="3410" y="1261088"/>
                </a:lnTo>
                <a:lnTo>
                  <a:pt x="7630" y="1213279"/>
                </a:lnTo>
                <a:lnTo>
                  <a:pt x="13489" y="1165958"/>
                </a:lnTo>
                <a:lnTo>
                  <a:pt x="20957" y="1119153"/>
                </a:lnTo>
                <a:lnTo>
                  <a:pt x="30006" y="1072894"/>
                </a:lnTo>
                <a:lnTo>
                  <a:pt x="40607" y="1027209"/>
                </a:lnTo>
                <a:lnTo>
                  <a:pt x="52731" y="982128"/>
                </a:lnTo>
                <a:lnTo>
                  <a:pt x="66349" y="937678"/>
                </a:lnTo>
                <a:lnTo>
                  <a:pt x="81433" y="893889"/>
                </a:lnTo>
                <a:lnTo>
                  <a:pt x="97954" y="850789"/>
                </a:lnTo>
                <a:lnTo>
                  <a:pt x="115884" y="808407"/>
                </a:lnTo>
                <a:lnTo>
                  <a:pt x="135193" y="766772"/>
                </a:lnTo>
                <a:lnTo>
                  <a:pt x="155852" y="725913"/>
                </a:lnTo>
                <a:lnTo>
                  <a:pt x="177834" y="685858"/>
                </a:lnTo>
                <a:lnTo>
                  <a:pt x="201108" y="646636"/>
                </a:lnTo>
                <a:lnTo>
                  <a:pt x="225647" y="608276"/>
                </a:lnTo>
                <a:lnTo>
                  <a:pt x="251422" y="570806"/>
                </a:lnTo>
                <a:lnTo>
                  <a:pt x="278404" y="534256"/>
                </a:lnTo>
                <a:lnTo>
                  <a:pt x="306564" y="498654"/>
                </a:lnTo>
                <a:lnTo>
                  <a:pt x="335873" y="464029"/>
                </a:lnTo>
                <a:lnTo>
                  <a:pt x="366303" y="430410"/>
                </a:lnTo>
                <a:lnTo>
                  <a:pt x="397825" y="397825"/>
                </a:lnTo>
                <a:lnTo>
                  <a:pt x="430410" y="366303"/>
                </a:lnTo>
                <a:lnTo>
                  <a:pt x="464030" y="335873"/>
                </a:lnTo>
                <a:lnTo>
                  <a:pt x="498655" y="306564"/>
                </a:lnTo>
                <a:lnTo>
                  <a:pt x="534257" y="278404"/>
                </a:lnTo>
                <a:lnTo>
                  <a:pt x="570807" y="251422"/>
                </a:lnTo>
                <a:lnTo>
                  <a:pt x="608276" y="225647"/>
                </a:lnTo>
                <a:lnTo>
                  <a:pt x="646636" y="201108"/>
                </a:lnTo>
                <a:lnTo>
                  <a:pt x="685858" y="177833"/>
                </a:lnTo>
                <a:lnTo>
                  <a:pt x="725913" y="155852"/>
                </a:lnTo>
                <a:lnTo>
                  <a:pt x="766772" y="135192"/>
                </a:lnTo>
                <a:lnTo>
                  <a:pt x="808407" y="115884"/>
                </a:lnTo>
                <a:lnTo>
                  <a:pt x="850789" y="97954"/>
                </a:lnTo>
                <a:lnTo>
                  <a:pt x="893889" y="81433"/>
                </a:lnTo>
                <a:lnTo>
                  <a:pt x="937678" y="66349"/>
                </a:lnTo>
                <a:lnTo>
                  <a:pt x="982128" y="52730"/>
                </a:lnTo>
                <a:lnTo>
                  <a:pt x="1027210" y="40606"/>
                </a:lnTo>
                <a:lnTo>
                  <a:pt x="1072894" y="30006"/>
                </a:lnTo>
                <a:lnTo>
                  <a:pt x="1119153" y="20957"/>
                </a:lnTo>
                <a:lnTo>
                  <a:pt x="1165958" y="13489"/>
                </a:lnTo>
                <a:lnTo>
                  <a:pt x="1213279" y="7630"/>
                </a:lnTo>
                <a:lnTo>
                  <a:pt x="1261088" y="3410"/>
                </a:lnTo>
                <a:lnTo>
                  <a:pt x="1309357" y="857"/>
                </a:lnTo>
                <a:lnTo>
                  <a:pt x="1358056" y="0"/>
                </a:lnTo>
                <a:lnTo>
                  <a:pt x="1358085" y="774397"/>
                </a:lnTo>
                <a:lnTo>
                  <a:pt x="1310064" y="776330"/>
                </a:lnTo>
                <a:lnTo>
                  <a:pt x="1263137" y="782029"/>
                </a:lnTo>
                <a:lnTo>
                  <a:pt x="1217425" y="791344"/>
                </a:lnTo>
                <a:lnTo>
                  <a:pt x="1173077" y="804126"/>
                </a:lnTo>
                <a:lnTo>
                  <a:pt x="1130243" y="820225"/>
                </a:lnTo>
                <a:lnTo>
                  <a:pt x="1089073" y="839492"/>
                </a:lnTo>
                <a:lnTo>
                  <a:pt x="1049715" y="861777"/>
                </a:lnTo>
                <a:lnTo>
                  <a:pt x="1012321" y="886930"/>
                </a:lnTo>
                <a:lnTo>
                  <a:pt x="977038" y="914802"/>
                </a:lnTo>
                <a:lnTo>
                  <a:pt x="944018" y="945244"/>
                </a:lnTo>
                <a:lnTo>
                  <a:pt x="913409" y="978105"/>
                </a:lnTo>
                <a:lnTo>
                  <a:pt x="885361" y="1013236"/>
                </a:lnTo>
                <a:lnTo>
                  <a:pt x="860024" y="1050488"/>
                </a:lnTo>
                <a:lnTo>
                  <a:pt x="837547" y="1089710"/>
                </a:lnTo>
                <a:lnTo>
                  <a:pt x="818079" y="1130754"/>
                </a:lnTo>
                <a:lnTo>
                  <a:pt x="801772" y="1173469"/>
                </a:lnTo>
                <a:lnTo>
                  <a:pt x="788773" y="1217707"/>
                </a:lnTo>
                <a:lnTo>
                  <a:pt x="779233" y="1263317"/>
                </a:lnTo>
                <a:lnTo>
                  <a:pt x="773301" y="1310150"/>
                </a:lnTo>
                <a:lnTo>
                  <a:pt x="771127" y="1358158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25" y="0"/>
            <a:ext cx="11999322" cy="101536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72988" y="2672694"/>
            <a:ext cx="1163320" cy="6077585"/>
          </a:xfrm>
          <a:custGeom>
            <a:avLst/>
            <a:gdLst/>
            <a:ahLst/>
            <a:cxnLst/>
            <a:rect l="l" t="t" r="r" b="b"/>
            <a:pathLst>
              <a:path w="1163320" h="6077584">
                <a:moveTo>
                  <a:pt x="862922" y="6076958"/>
                </a:moveTo>
                <a:lnTo>
                  <a:pt x="300039" y="6076958"/>
                </a:lnTo>
                <a:lnTo>
                  <a:pt x="252819" y="6073221"/>
                </a:lnTo>
                <a:lnTo>
                  <a:pt x="207188" y="6062230"/>
                </a:lnTo>
                <a:lnTo>
                  <a:pt x="163950" y="6044320"/>
                </a:lnTo>
                <a:lnTo>
                  <a:pt x="123912" y="6019825"/>
                </a:lnTo>
                <a:lnTo>
                  <a:pt x="87879" y="5989079"/>
                </a:lnTo>
                <a:lnTo>
                  <a:pt x="57133" y="5953046"/>
                </a:lnTo>
                <a:lnTo>
                  <a:pt x="32638" y="5913008"/>
                </a:lnTo>
                <a:lnTo>
                  <a:pt x="14728" y="5869771"/>
                </a:lnTo>
                <a:lnTo>
                  <a:pt x="3737" y="5824139"/>
                </a:lnTo>
                <a:lnTo>
                  <a:pt x="0" y="5776918"/>
                </a:lnTo>
                <a:lnTo>
                  <a:pt x="0" y="300039"/>
                </a:lnTo>
                <a:lnTo>
                  <a:pt x="3927" y="251371"/>
                </a:lnTo>
                <a:lnTo>
                  <a:pt x="15296" y="205204"/>
                </a:lnTo>
                <a:lnTo>
                  <a:pt x="33489" y="162154"/>
                </a:lnTo>
                <a:lnTo>
                  <a:pt x="57890" y="122840"/>
                </a:lnTo>
                <a:lnTo>
                  <a:pt x="87879" y="87879"/>
                </a:lnTo>
                <a:lnTo>
                  <a:pt x="122840" y="57890"/>
                </a:lnTo>
                <a:lnTo>
                  <a:pt x="162154" y="33489"/>
                </a:lnTo>
                <a:lnTo>
                  <a:pt x="205204" y="15296"/>
                </a:lnTo>
                <a:lnTo>
                  <a:pt x="251371" y="3927"/>
                </a:lnTo>
                <a:lnTo>
                  <a:pt x="300039" y="0"/>
                </a:lnTo>
                <a:lnTo>
                  <a:pt x="862922" y="0"/>
                </a:lnTo>
                <a:lnTo>
                  <a:pt x="911590" y="3927"/>
                </a:lnTo>
                <a:lnTo>
                  <a:pt x="957757" y="15296"/>
                </a:lnTo>
                <a:lnTo>
                  <a:pt x="1000807" y="33489"/>
                </a:lnTo>
                <a:lnTo>
                  <a:pt x="1040121" y="57890"/>
                </a:lnTo>
                <a:lnTo>
                  <a:pt x="1075082" y="87879"/>
                </a:lnTo>
                <a:lnTo>
                  <a:pt x="1105071" y="122840"/>
                </a:lnTo>
                <a:lnTo>
                  <a:pt x="1129472" y="162154"/>
                </a:lnTo>
                <a:lnTo>
                  <a:pt x="1147665" y="205204"/>
                </a:lnTo>
                <a:lnTo>
                  <a:pt x="1159035" y="251371"/>
                </a:lnTo>
                <a:lnTo>
                  <a:pt x="1162962" y="300039"/>
                </a:lnTo>
                <a:lnTo>
                  <a:pt x="1162962" y="5776918"/>
                </a:lnTo>
                <a:lnTo>
                  <a:pt x="1159224" y="5824139"/>
                </a:lnTo>
                <a:lnTo>
                  <a:pt x="1148233" y="5869771"/>
                </a:lnTo>
                <a:lnTo>
                  <a:pt x="1130323" y="5913008"/>
                </a:lnTo>
                <a:lnTo>
                  <a:pt x="1105828" y="5953046"/>
                </a:lnTo>
                <a:lnTo>
                  <a:pt x="1075082" y="5989079"/>
                </a:lnTo>
                <a:lnTo>
                  <a:pt x="1039049" y="6019825"/>
                </a:lnTo>
                <a:lnTo>
                  <a:pt x="999011" y="6044320"/>
                </a:lnTo>
                <a:lnTo>
                  <a:pt x="955773" y="6062230"/>
                </a:lnTo>
                <a:lnTo>
                  <a:pt x="910142" y="6073221"/>
                </a:lnTo>
                <a:lnTo>
                  <a:pt x="862922" y="6076958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8493" y="2783824"/>
            <a:ext cx="552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290" dirty="0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1498" y="3393424"/>
            <a:ext cx="5657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35" dirty="0">
                <a:solidFill>
                  <a:srgbClr val="252D37"/>
                </a:solidFill>
                <a:latin typeface="Trebuchet MS"/>
                <a:cs typeface="Trebuchet MS"/>
              </a:rPr>
              <a:t>R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1710" y="4003024"/>
            <a:ext cx="5054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20" dirty="0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1200" y="4612624"/>
            <a:ext cx="566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70" dirty="0">
                <a:solidFill>
                  <a:srgbClr val="252D37"/>
                </a:solidFill>
                <a:latin typeface="Trebuchet MS"/>
                <a:cs typeface="Trebuchet MS"/>
              </a:rPr>
              <a:t>H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832" y="5222224"/>
            <a:ext cx="257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80" dirty="0">
                <a:solidFill>
                  <a:srgbClr val="252D37"/>
                </a:solidFill>
                <a:latin typeface="Trebuchet MS"/>
                <a:cs typeface="Trebuchet MS"/>
              </a:rPr>
              <a:t>I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8081" y="5831824"/>
            <a:ext cx="473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00" dirty="0">
                <a:solidFill>
                  <a:srgbClr val="252D37"/>
                </a:solidFill>
                <a:latin typeface="Trebuchet MS"/>
                <a:cs typeface="Trebuchet MS"/>
              </a:rPr>
              <a:t>T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5098" y="6441424"/>
            <a:ext cx="5791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229" dirty="0">
                <a:solidFill>
                  <a:srgbClr val="252D37"/>
                </a:solidFill>
                <a:latin typeface="Trebuchet MS"/>
                <a:cs typeface="Trebuchet MS"/>
              </a:rPr>
              <a:t>U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1498" y="7051024"/>
            <a:ext cx="5657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35" dirty="0">
                <a:solidFill>
                  <a:srgbClr val="252D37"/>
                </a:solidFill>
                <a:latin typeface="Trebuchet MS"/>
                <a:cs typeface="Trebuchet MS"/>
              </a:rPr>
              <a:t>R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5700" y="7660624"/>
            <a:ext cx="4775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85" dirty="0">
                <a:solidFill>
                  <a:srgbClr val="252D37"/>
                </a:solidFill>
                <a:latin typeface="Trebuchet MS"/>
                <a:cs typeface="Trebuchet MS"/>
              </a:rPr>
              <a:t>E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9" y="2636519"/>
            <a:ext cx="13429487" cy="76474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91130" y="1803390"/>
            <a:ext cx="10106025" cy="85725"/>
          </a:xfrm>
          <a:custGeom>
            <a:avLst/>
            <a:gdLst/>
            <a:ahLst/>
            <a:cxnLst/>
            <a:rect l="l" t="t" r="r" b="b"/>
            <a:pathLst>
              <a:path w="10106025" h="85725">
                <a:moveTo>
                  <a:pt x="10105726" y="85724"/>
                </a:moveTo>
                <a:lnTo>
                  <a:pt x="0" y="85724"/>
                </a:lnTo>
                <a:lnTo>
                  <a:pt x="0" y="0"/>
                </a:lnTo>
                <a:lnTo>
                  <a:pt x="10105726" y="0"/>
                </a:lnTo>
                <a:lnTo>
                  <a:pt x="10105726" y="8572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43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00" spc="385" dirty="0"/>
              <a:t>PROBLEM</a:t>
            </a:r>
            <a:r>
              <a:rPr sz="7000" spc="-155" dirty="0"/>
              <a:t> </a:t>
            </a:r>
            <a:r>
              <a:rPr sz="7000" spc="220" dirty="0"/>
              <a:t>EVALUATION</a:t>
            </a:r>
            <a:endParaRPr sz="70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76600" cy="32766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0" y="3276500"/>
                </a:moveTo>
                <a:lnTo>
                  <a:pt x="3276458" y="0"/>
                </a:lnTo>
                <a:lnTo>
                  <a:pt x="0" y="0"/>
                </a:lnTo>
                <a:lnTo>
                  <a:pt x="0" y="32765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656" y="2640527"/>
            <a:ext cx="6972934" cy="6197600"/>
          </a:xfrm>
          <a:custGeom>
            <a:avLst/>
            <a:gdLst/>
            <a:ahLst/>
            <a:cxnLst/>
            <a:rect l="l" t="t" r="r" b="b"/>
            <a:pathLst>
              <a:path w="6972934" h="6197600">
                <a:moveTo>
                  <a:pt x="6486867" y="6197605"/>
                </a:moveTo>
                <a:lnTo>
                  <a:pt x="485774" y="6197605"/>
                </a:lnTo>
                <a:lnTo>
                  <a:pt x="437762" y="6195228"/>
                </a:lnTo>
                <a:lnTo>
                  <a:pt x="390562" y="6188185"/>
                </a:lnTo>
                <a:lnTo>
                  <a:pt x="344494" y="6176608"/>
                </a:lnTo>
                <a:lnTo>
                  <a:pt x="299876" y="6160628"/>
                </a:lnTo>
                <a:lnTo>
                  <a:pt x="257028" y="6140378"/>
                </a:lnTo>
                <a:lnTo>
                  <a:pt x="216266" y="6115990"/>
                </a:lnTo>
                <a:lnTo>
                  <a:pt x="177911" y="6087595"/>
                </a:lnTo>
                <a:lnTo>
                  <a:pt x="142280" y="6055326"/>
                </a:lnTo>
                <a:lnTo>
                  <a:pt x="110010" y="6019694"/>
                </a:lnTo>
                <a:lnTo>
                  <a:pt x="81615" y="5981339"/>
                </a:lnTo>
                <a:lnTo>
                  <a:pt x="57227" y="5940577"/>
                </a:lnTo>
                <a:lnTo>
                  <a:pt x="36977" y="5897729"/>
                </a:lnTo>
                <a:lnTo>
                  <a:pt x="20997" y="5853111"/>
                </a:lnTo>
                <a:lnTo>
                  <a:pt x="9420" y="5807043"/>
                </a:lnTo>
                <a:lnTo>
                  <a:pt x="2377" y="5759843"/>
                </a:lnTo>
                <a:lnTo>
                  <a:pt x="0" y="5711830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486867" y="0"/>
                </a:lnTo>
                <a:lnTo>
                  <a:pt x="6534879" y="2377"/>
                </a:lnTo>
                <a:lnTo>
                  <a:pt x="6582079" y="9420"/>
                </a:lnTo>
                <a:lnTo>
                  <a:pt x="6628147" y="20997"/>
                </a:lnTo>
                <a:lnTo>
                  <a:pt x="6672764" y="36977"/>
                </a:lnTo>
                <a:lnTo>
                  <a:pt x="6715613" y="57227"/>
                </a:lnTo>
                <a:lnTo>
                  <a:pt x="6756374" y="81615"/>
                </a:lnTo>
                <a:lnTo>
                  <a:pt x="6794729" y="110010"/>
                </a:lnTo>
                <a:lnTo>
                  <a:pt x="6830360" y="142280"/>
                </a:lnTo>
                <a:lnTo>
                  <a:pt x="6862630" y="177911"/>
                </a:lnTo>
                <a:lnTo>
                  <a:pt x="6891025" y="216266"/>
                </a:lnTo>
                <a:lnTo>
                  <a:pt x="6915414" y="257028"/>
                </a:lnTo>
                <a:lnTo>
                  <a:pt x="6935664" y="299876"/>
                </a:lnTo>
                <a:lnTo>
                  <a:pt x="6951644" y="344494"/>
                </a:lnTo>
                <a:lnTo>
                  <a:pt x="6963221" y="390562"/>
                </a:lnTo>
                <a:lnTo>
                  <a:pt x="6970264" y="437762"/>
                </a:lnTo>
                <a:lnTo>
                  <a:pt x="6972306" y="479002"/>
                </a:lnTo>
                <a:lnTo>
                  <a:pt x="6972306" y="5718603"/>
                </a:lnTo>
                <a:lnTo>
                  <a:pt x="6970264" y="5759843"/>
                </a:lnTo>
                <a:lnTo>
                  <a:pt x="6963221" y="5807043"/>
                </a:lnTo>
                <a:lnTo>
                  <a:pt x="6951644" y="5853111"/>
                </a:lnTo>
                <a:lnTo>
                  <a:pt x="6935664" y="5897729"/>
                </a:lnTo>
                <a:lnTo>
                  <a:pt x="6915414" y="5940577"/>
                </a:lnTo>
                <a:lnTo>
                  <a:pt x="6891025" y="5981339"/>
                </a:lnTo>
                <a:lnTo>
                  <a:pt x="6862630" y="6019694"/>
                </a:lnTo>
                <a:lnTo>
                  <a:pt x="6830360" y="6055326"/>
                </a:lnTo>
                <a:lnTo>
                  <a:pt x="6794729" y="6087595"/>
                </a:lnTo>
                <a:lnTo>
                  <a:pt x="6756374" y="6115990"/>
                </a:lnTo>
                <a:lnTo>
                  <a:pt x="6715613" y="6140378"/>
                </a:lnTo>
                <a:lnTo>
                  <a:pt x="6672764" y="6160628"/>
                </a:lnTo>
                <a:lnTo>
                  <a:pt x="6628147" y="6176608"/>
                </a:lnTo>
                <a:lnTo>
                  <a:pt x="6582079" y="6188185"/>
                </a:lnTo>
                <a:lnTo>
                  <a:pt x="6534879" y="6195228"/>
                </a:lnTo>
                <a:lnTo>
                  <a:pt x="6486867" y="6197605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12056" y="4126413"/>
            <a:ext cx="6409690" cy="31210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13080" indent="-500380">
              <a:lnSpc>
                <a:spcPct val="100000"/>
              </a:lnSpc>
              <a:spcBef>
                <a:spcPts val="775"/>
              </a:spcBef>
              <a:buAutoNum type="arabicParenR"/>
              <a:tabLst>
                <a:tab pos="513080" algn="l"/>
              </a:tabLst>
            </a:pPr>
            <a:r>
              <a:rPr sz="3500" spc="-75" dirty="0">
                <a:solidFill>
                  <a:srgbClr val="25292F"/>
                </a:solidFill>
                <a:latin typeface="Lucida Sans Unicode"/>
                <a:cs typeface="Lucida Sans Unicode"/>
              </a:rPr>
              <a:t>Barcode/RFID</a:t>
            </a:r>
            <a:r>
              <a:rPr sz="3500" spc="-19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Scanner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65" dirty="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r>
              <a:rPr sz="3500" spc="-21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Machines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50" dirty="0">
                <a:solidFill>
                  <a:srgbClr val="25292F"/>
                </a:solidFill>
                <a:latin typeface="Lucida Sans Unicode"/>
                <a:cs typeface="Lucida Sans Unicode"/>
              </a:rPr>
              <a:t>Sensors</a:t>
            </a:r>
            <a:r>
              <a:rPr sz="3500" spc="-21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70" dirty="0">
                <a:solidFill>
                  <a:srgbClr val="25292F"/>
                </a:solidFill>
                <a:latin typeface="Lucida Sans Unicode"/>
                <a:cs typeface="Lucida Sans Unicode"/>
              </a:rPr>
              <a:t>(Optional</a:t>
            </a:r>
            <a:r>
              <a:rPr sz="3500" spc="-204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20" dirty="0">
                <a:solidFill>
                  <a:srgbClr val="25292F"/>
                </a:solidFill>
                <a:latin typeface="Lucida Sans Unicode"/>
                <a:cs typeface="Lucida Sans Unicode"/>
              </a:rPr>
              <a:t>IOT)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80" dirty="0">
                <a:solidFill>
                  <a:srgbClr val="25292F"/>
                </a:solidFill>
                <a:latin typeface="Lucida Sans Unicode"/>
                <a:cs typeface="Lucida Sans Unicode"/>
              </a:rPr>
              <a:t>Industrial</a:t>
            </a:r>
            <a:r>
              <a:rPr sz="3500" spc="-21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25292F"/>
                </a:solidFill>
                <a:latin typeface="Lucida Sans Unicode"/>
                <a:cs typeface="Lucida Sans Unicode"/>
              </a:rPr>
              <a:t>PC</a:t>
            </a:r>
            <a:r>
              <a:rPr sz="3500" spc="-20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25292F"/>
                </a:solidFill>
                <a:latin typeface="Lucida Sans Unicode"/>
                <a:cs typeface="Lucida Sans Unicode"/>
              </a:rPr>
              <a:t>Or</a:t>
            </a:r>
            <a:r>
              <a:rPr sz="3500" spc="-20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85" dirty="0">
                <a:solidFill>
                  <a:srgbClr val="25292F"/>
                </a:solidFill>
                <a:latin typeface="Lucida Sans Unicode"/>
                <a:cs typeface="Lucida Sans Unicode"/>
              </a:rPr>
              <a:t>Edge</a:t>
            </a:r>
            <a:r>
              <a:rPr sz="3500" spc="-19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25292F"/>
                </a:solidFill>
                <a:latin typeface="Lucida Sans Unicode"/>
                <a:cs typeface="Lucida Sans Unicode"/>
              </a:rPr>
              <a:t>Device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110" dirty="0">
                <a:solidFill>
                  <a:srgbClr val="25292F"/>
                </a:solidFill>
                <a:latin typeface="Lucida Sans Unicode"/>
                <a:cs typeface="Lucida Sans Unicode"/>
              </a:rPr>
              <a:t>Cloud</a:t>
            </a:r>
            <a:r>
              <a:rPr sz="3500" spc="-20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Server</a:t>
            </a:r>
            <a:r>
              <a:rPr sz="3500" spc="-22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(Optional)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6015" y="230759"/>
            <a:ext cx="6059805" cy="944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270" dirty="0"/>
              <a:t>SOFTWARE</a:t>
            </a:r>
            <a:r>
              <a:rPr sz="6000" spc="-145" dirty="0"/>
              <a:t> </a:t>
            </a:r>
            <a:r>
              <a:rPr sz="6000" spc="345" dirty="0"/>
              <a:t>AND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4091737" y="840358"/>
            <a:ext cx="9748520" cy="944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b="1" spc="409" dirty="0">
                <a:solidFill>
                  <a:srgbClr val="535353"/>
                </a:solidFill>
                <a:latin typeface="Trebuchet MS"/>
                <a:cs typeface="Trebuchet MS"/>
              </a:rPr>
              <a:t>HARDWARE</a:t>
            </a:r>
            <a:r>
              <a:rPr sz="6000" b="1" spc="-14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6000" b="1" spc="175" dirty="0">
                <a:solidFill>
                  <a:srgbClr val="535353"/>
                </a:solidFill>
                <a:latin typeface="Trebuchet MS"/>
                <a:cs typeface="Trebuchet MS"/>
              </a:rPr>
              <a:t>INTERACTION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699" y="2640527"/>
            <a:ext cx="6972934" cy="6197600"/>
          </a:xfrm>
          <a:custGeom>
            <a:avLst/>
            <a:gdLst/>
            <a:ahLst/>
            <a:cxnLst/>
            <a:rect l="l" t="t" r="r" b="b"/>
            <a:pathLst>
              <a:path w="6972934" h="6197600">
                <a:moveTo>
                  <a:pt x="6486866" y="6197605"/>
                </a:moveTo>
                <a:lnTo>
                  <a:pt x="485774" y="6197605"/>
                </a:lnTo>
                <a:lnTo>
                  <a:pt x="437762" y="6195228"/>
                </a:lnTo>
                <a:lnTo>
                  <a:pt x="390562" y="6188185"/>
                </a:lnTo>
                <a:lnTo>
                  <a:pt x="344494" y="6176608"/>
                </a:lnTo>
                <a:lnTo>
                  <a:pt x="299876" y="6160628"/>
                </a:lnTo>
                <a:lnTo>
                  <a:pt x="257028" y="6140378"/>
                </a:lnTo>
                <a:lnTo>
                  <a:pt x="216266" y="6115990"/>
                </a:lnTo>
                <a:lnTo>
                  <a:pt x="177911" y="6087595"/>
                </a:lnTo>
                <a:lnTo>
                  <a:pt x="142280" y="6055326"/>
                </a:lnTo>
                <a:lnTo>
                  <a:pt x="110010" y="6019694"/>
                </a:lnTo>
                <a:lnTo>
                  <a:pt x="81615" y="5981339"/>
                </a:lnTo>
                <a:lnTo>
                  <a:pt x="57227" y="5940577"/>
                </a:lnTo>
                <a:lnTo>
                  <a:pt x="36977" y="5897729"/>
                </a:lnTo>
                <a:lnTo>
                  <a:pt x="20997" y="5853111"/>
                </a:lnTo>
                <a:lnTo>
                  <a:pt x="9420" y="5807043"/>
                </a:lnTo>
                <a:lnTo>
                  <a:pt x="2377" y="5759843"/>
                </a:lnTo>
                <a:lnTo>
                  <a:pt x="0" y="5711830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486866" y="0"/>
                </a:lnTo>
                <a:lnTo>
                  <a:pt x="6534879" y="2377"/>
                </a:lnTo>
                <a:lnTo>
                  <a:pt x="6582079" y="9420"/>
                </a:lnTo>
                <a:lnTo>
                  <a:pt x="6628147" y="20997"/>
                </a:lnTo>
                <a:lnTo>
                  <a:pt x="6672764" y="36977"/>
                </a:lnTo>
                <a:lnTo>
                  <a:pt x="6715613" y="57227"/>
                </a:lnTo>
                <a:lnTo>
                  <a:pt x="6756374" y="81615"/>
                </a:lnTo>
                <a:lnTo>
                  <a:pt x="6794729" y="110010"/>
                </a:lnTo>
                <a:lnTo>
                  <a:pt x="6830360" y="142280"/>
                </a:lnTo>
                <a:lnTo>
                  <a:pt x="6862630" y="177911"/>
                </a:lnTo>
                <a:lnTo>
                  <a:pt x="6891025" y="216266"/>
                </a:lnTo>
                <a:lnTo>
                  <a:pt x="6915414" y="257028"/>
                </a:lnTo>
                <a:lnTo>
                  <a:pt x="6935664" y="299876"/>
                </a:lnTo>
                <a:lnTo>
                  <a:pt x="6951644" y="344494"/>
                </a:lnTo>
                <a:lnTo>
                  <a:pt x="6963221" y="390562"/>
                </a:lnTo>
                <a:lnTo>
                  <a:pt x="6970264" y="437762"/>
                </a:lnTo>
                <a:lnTo>
                  <a:pt x="6972306" y="479005"/>
                </a:lnTo>
                <a:lnTo>
                  <a:pt x="6972306" y="5718600"/>
                </a:lnTo>
                <a:lnTo>
                  <a:pt x="6970264" y="5759843"/>
                </a:lnTo>
                <a:lnTo>
                  <a:pt x="6963221" y="5807043"/>
                </a:lnTo>
                <a:lnTo>
                  <a:pt x="6951644" y="5853111"/>
                </a:lnTo>
                <a:lnTo>
                  <a:pt x="6935664" y="5897729"/>
                </a:lnTo>
                <a:lnTo>
                  <a:pt x="6915414" y="5940577"/>
                </a:lnTo>
                <a:lnTo>
                  <a:pt x="6891025" y="5981339"/>
                </a:lnTo>
                <a:lnTo>
                  <a:pt x="6862630" y="6019694"/>
                </a:lnTo>
                <a:lnTo>
                  <a:pt x="6830360" y="6055326"/>
                </a:lnTo>
                <a:lnTo>
                  <a:pt x="6794729" y="6087595"/>
                </a:lnTo>
                <a:lnTo>
                  <a:pt x="6756374" y="6115990"/>
                </a:lnTo>
                <a:lnTo>
                  <a:pt x="6715613" y="6140378"/>
                </a:lnTo>
                <a:lnTo>
                  <a:pt x="6672764" y="6160628"/>
                </a:lnTo>
                <a:lnTo>
                  <a:pt x="6628147" y="6176608"/>
                </a:lnTo>
                <a:lnTo>
                  <a:pt x="6582079" y="6188185"/>
                </a:lnTo>
                <a:lnTo>
                  <a:pt x="6534879" y="6195228"/>
                </a:lnTo>
                <a:lnTo>
                  <a:pt x="6486866" y="6197605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4100" y="2283506"/>
            <a:ext cx="4598670" cy="5583555"/>
          </a:xfrm>
          <a:prstGeom prst="rect">
            <a:avLst/>
          </a:prstGeom>
        </p:spPr>
        <p:txBody>
          <a:bodyPr vert="horz" wrap="square" lIns="0" tIns="334645" rIns="0" bIns="0" rtlCol="0">
            <a:spAutoFit/>
          </a:bodyPr>
          <a:lstStyle/>
          <a:p>
            <a:pPr marL="1801495">
              <a:lnSpc>
                <a:spcPct val="100000"/>
              </a:lnSpc>
              <a:spcBef>
                <a:spcPts val="2635"/>
              </a:spcBef>
            </a:pPr>
            <a:r>
              <a:rPr sz="5000" b="1" u="heavy" spc="95" dirty="0">
                <a:solidFill>
                  <a:srgbClr val="25292F"/>
                </a:solidFill>
                <a:uFill>
                  <a:solidFill>
                    <a:srgbClr val="25292F"/>
                  </a:solidFill>
                </a:uFill>
                <a:latin typeface="Trebuchet MS"/>
                <a:cs typeface="Trebuchet MS"/>
              </a:rPr>
              <a:t>Software</a:t>
            </a:r>
            <a:endParaRPr sz="5000">
              <a:latin typeface="Trebuchet MS"/>
              <a:cs typeface="Trebuchet MS"/>
            </a:endParaRPr>
          </a:p>
          <a:p>
            <a:pPr marL="513080" indent="-500380">
              <a:lnSpc>
                <a:spcPct val="100000"/>
              </a:lnSpc>
              <a:spcBef>
                <a:spcPts val="1775"/>
              </a:spcBef>
              <a:buAutoNum type="arabicParenR"/>
              <a:tabLst>
                <a:tab pos="513080" algn="l"/>
              </a:tabLst>
            </a:pP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Python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50" dirty="0">
                <a:solidFill>
                  <a:srgbClr val="25292F"/>
                </a:solidFill>
                <a:latin typeface="Lucida Sans Unicode"/>
                <a:cs typeface="Lucida Sans Unicode"/>
              </a:rPr>
              <a:t>Pandas,</a:t>
            </a:r>
            <a:r>
              <a:rPr sz="3500" spc="-22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Numpy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85" dirty="0">
                <a:solidFill>
                  <a:srgbClr val="25292F"/>
                </a:solidFill>
                <a:latin typeface="Lucida Sans Unicode"/>
                <a:cs typeface="Lucida Sans Unicode"/>
              </a:rPr>
              <a:t>Matplotlib,</a:t>
            </a:r>
            <a:r>
              <a:rPr sz="3500" spc="-180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Seaborn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240" dirty="0">
                <a:solidFill>
                  <a:srgbClr val="25292F"/>
                </a:solidFill>
                <a:latin typeface="Lucida Sans Unicode"/>
                <a:cs typeface="Lucida Sans Unicode"/>
              </a:rPr>
              <a:t>Scikit-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Learn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Joblib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75" dirty="0">
                <a:solidFill>
                  <a:srgbClr val="25292F"/>
                </a:solidFill>
                <a:latin typeface="Lucida Sans Unicode"/>
                <a:cs typeface="Lucida Sans Unicode"/>
              </a:rPr>
              <a:t>Jupyter</a:t>
            </a:r>
            <a:r>
              <a:rPr sz="3500" spc="-14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Notebook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sz="3500" spc="-145" dirty="0">
                <a:solidFill>
                  <a:srgbClr val="25292F"/>
                </a:solidFill>
                <a:latin typeface="Lucida Sans Unicode"/>
                <a:cs typeface="Lucida Sans Unicode"/>
              </a:rPr>
              <a:t>CSV</a:t>
            </a:r>
            <a:r>
              <a:rPr sz="3500" spc="-185" dirty="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25292F"/>
                </a:solidFill>
                <a:latin typeface="Lucida Sans Unicode"/>
                <a:cs typeface="Lucida Sans Unicode"/>
              </a:rPr>
              <a:t>Files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65533" y="2605664"/>
            <a:ext cx="30149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u="heavy" spc="80" dirty="0">
                <a:solidFill>
                  <a:srgbClr val="25292F"/>
                </a:solidFill>
                <a:uFill>
                  <a:solidFill>
                    <a:srgbClr val="25292F"/>
                  </a:solidFill>
                </a:uFill>
                <a:latin typeface="Trebuchet MS"/>
                <a:cs typeface="Trebuchet MS"/>
              </a:rPr>
              <a:t>Hardware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6191" y="9258300"/>
            <a:ext cx="2635885" cy="1028700"/>
          </a:xfrm>
          <a:custGeom>
            <a:avLst/>
            <a:gdLst/>
            <a:ahLst/>
            <a:cxnLst/>
            <a:rect l="l" t="t" r="r" b="b"/>
            <a:pathLst>
              <a:path w="2635885" h="1028700">
                <a:moveTo>
                  <a:pt x="834582" y="1028700"/>
                </a:moveTo>
                <a:lnTo>
                  <a:pt x="0" y="1028700"/>
                </a:lnTo>
                <a:lnTo>
                  <a:pt x="345" y="1027209"/>
                </a:lnTo>
                <a:lnTo>
                  <a:pt x="12469" y="982128"/>
                </a:lnTo>
                <a:lnTo>
                  <a:pt x="26088" y="937678"/>
                </a:lnTo>
                <a:lnTo>
                  <a:pt x="41172" y="893889"/>
                </a:lnTo>
                <a:lnTo>
                  <a:pt x="57693" y="850789"/>
                </a:lnTo>
                <a:lnTo>
                  <a:pt x="75622" y="808407"/>
                </a:lnTo>
                <a:lnTo>
                  <a:pt x="94931" y="766772"/>
                </a:lnTo>
                <a:lnTo>
                  <a:pt x="115591" y="725913"/>
                </a:lnTo>
                <a:lnTo>
                  <a:pt x="137572" y="685858"/>
                </a:lnTo>
                <a:lnTo>
                  <a:pt x="160847" y="646636"/>
                </a:lnTo>
                <a:lnTo>
                  <a:pt x="185386" y="608276"/>
                </a:lnTo>
                <a:lnTo>
                  <a:pt x="211161" y="570806"/>
                </a:lnTo>
                <a:lnTo>
                  <a:pt x="238143" y="534256"/>
                </a:lnTo>
                <a:lnTo>
                  <a:pt x="266303" y="498654"/>
                </a:lnTo>
                <a:lnTo>
                  <a:pt x="295612" y="464029"/>
                </a:lnTo>
                <a:lnTo>
                  <a:pt x="326042" y="430410"/>
                </a:lnTo>
                <a:lnTo>
                  <a:pt x="357564" y="397825"/>
                </a:lnTo>
                <a:lnTo>
                  <a:pt x="390149" y="366303"/>
                </a:lnTo>
                <a:lnTo>
                  <a:pt x="423768" y="335873"/>
                </a:lnTo>
                <a:lnTo>
                  <a:pt x="458393" y="306564"/>
                </a:lnTo>
                <a:lnTo>
                  <a:pt x="493995" y="278404"/>
                </a:lnTo>
                <a:lnTo>
                  <a:pt x="530545" y="251422"/>
                </a:lnTo>
                <a:lnTo>
                  <a:pt x="568015" y="225647"/>
                </a:lnTo>
                <a:lnTo>
                  <a:pt x="606375" y="201108"/>
                </a:lnTo>
                <a:lnTo>
                  <a:pt x="645597" y="177833"/>
                </a:lnTo>
                <a:lnTo>
                  <a:pt x="685652" y="155852"/>
                </a:lnTo>
                <a:lnTo>
                  <a:pt x="726511" y="135192"/>
                </a:lnTo>
                <a:lnTo>
                  <a:pt x="768146" y="115884"/>
                </a:lnTo>
                <a:lnTo>
                  <a:pt x="810528" y="97954"/>
                </a:lnTo>
                <a:lnTo>
                  <a:pt x="853628" y="81433"/>
                </a:lnTo>
                <a:lnTo>
                  <a:pt x="897417" y="66349"/>
                </a:lnTo>
                <a:lnTo>
                  <a:pt x="941867" y="52730"/>
                </a:lnTo>
                <a:lnTo>
                  <a:pt x="986948" y="40606"/>
                </a:lnTo>
                <a:lnTo>
                  <a:pt x="1032633" y="30006"/>
                </a:lnTo>
                <a:lnTo>
                  <a:pt x="1078892" y="20957"/>
                </a:lnTo>
                <a:lnTo>
                  <a:pt x="1125697" y="13489"/>
                </a:lnTo>
                <a:lnTo>
                  <a:pt x="1173018" y="7630"/>
                </a:lnTo>
                <a:lnTo>
                  <a:pt x="1220827" y="3410"/>
                </a:lnTo>
                <a:lnTo>
                  <a:pt x="1269096" y="857"/>
                </a:lnTo>
                <a:lnTo>
                  <a:pt x="1317795" y="0"/>
                </a:lnTo>
                <a:lnTo>
                  <a:pt x="1366494" y="857"/>
                </a:lnTo>
                <a:lnTo>
                  <a:pt x="1414763" y="3410"/>
                </a:lnTo>
                <a:lnTo>
                  <a:pt x="1462572" y="7630"/>
                </a:lnTo>
                <a:lnTo>
                  <a:pt x="1509893" y="13489"/>
                </a:lnTo>
                <a:lnTo>
                  <a:pt x="1556698" y="20957"/>
                </a:lnTo>
                <a:lnTo>
                  <a:pt x="1602957" y="30006"/>
                </a:lnTo>
                <a:lnTo>
                  <a:pt x="1648641" y="40606"/>
                </a:lnTo>
                <a:lnTo>
                  <a:pt x="1693723" y="52730"/>
                </a:lnTo>
                <a:lnTo>
                  <a:pt x="1738173" y="66349"/>
                </a:lnTo>
                <a:lnTo>
                  <a:pt x="1781962" y="81433"/>
                </a:lnTo>
                <a:lnTo>
                  <a:pt x="1825062" y="97954"/>
                </a:lnTo>
                <a:lnTo>
                  <a:pt x="1867444" y="115884"/>
                </a:lnTo>
                <a:lnTo>
                  <a:pt x="1909079" y="135192"/>
                </a:lnTo>
                <a:lnTo>
                  <a:pt x="1949938" y="155852"/>
                </a:lnTo>
                <a:lnTo>
                  <a:pt x="1989993" y="177833"/>
                </a:lnTo>
                <a:lnTo>
                  <a:pt x="2029215" y="201108"/>
                </a:lnTo>
                <a:lnTo>
                  <a:pt x="2067575" y="225647"/>
                </a:lnTo>
                <a:lnTo>
                  <a:pt x="2105044" y="251422"/>
                </a:lnTo>
                <a:lnTo>
                  <a:pt x="2141595" y="278404"/>
                </a:lnTo>
                <a:lnTo>
                  <a:pt x="2177196" y="306564"/>
                </a:lnTo>
                <a:lnTo>
                  <a:pt x="2211822" y="335873"/>
                </a:lnTo>
                <a:lnTo>
                  <a:pt x="2245441" y="366303"/>
                </a:lnTo>
                <a:lnTo>
                  <a:pt x="2278026" y="397825"/>
                </a:lnTo>
                <a:lnTo>
                  <a:pt x="2309548" y="430410"/>
                </a:lnTo>
                <a:lnTo>
                  <a:pt x="2339978" y="464029"/>
                </a:lnTo>
                <a:lnTo>
                  <a:pt x="2369287" y="498654"/>
                </a:lnTo>
                <a:lnTo>
                  <a:pt x="2397447" y="534256"/>
                </a:lnTo>
                <a:lnTo>
                  <a:pt x="2424429" y="570806"/>
                </a:lnTo>
                <a:lnTo>
                  <a:pt x="2450204" y="608276"/>
                </a:lnTo>
                <a:lnTo>
                  <a:pt x="2474743" y="646636"/>
                </a:lnTo>
                <a:lnTo>
                  <a:pt x="2498017" y="685858"/>
                </a:lnTo>
                <a:lnTo>
                  <a:pt x="2519999" y="725913"/>
                </a:lnTo>
                <a:lnTo>
                  <a:pt x="2540659" y="766772"/>
                </a:lnTo>
                <a:lnTo>
                  <a:pt x="2544195" y="774397"/>
                </a:lnTo>
                <a:lnTo>
                  <a:pt x="1317795" y="774397"/>
                </a:lnTo>
                <a:lnTo>
                  <a:pt x="1269803" y="776330"/>
                </a:lnTo>
                <a:lnTo>
                  <a:pt x="1222876" y="782029"/>
                </a:lnTo>
                <a:lnTo>
                  <a:pt x="1177164" y="791344"/>
                </a:lnTo>
                <a:lnTo>
                  <a:pt x="1132816" y="804126"/>
                </a:lnTo>
                <a:lnTo>
                  <a:pt x="1089982" y="820225"/>
                </a:lnTo>
                <a:lnTo>
                  <a:pt x="1048811" y="839492"/>
                </a:lnTo>
                <a:lnTo>
                  <a:pt x="1009454" y="861777"/>
                </a:lnTo>
                <a:lnTo>
                  <a:pt x="972059" y="886930"/>
                </a:lnTo>
                <a:lnTo>
                  <a:pt x="936777" y="914802"/>
                </a:lnTo>
                <a:lnTo>
                  <a:pt x="903757" y="945244"/>
                </a:lnTo>
                <a:lnTo>
                  <a:pt x="873148" y="978105"/>
                </a:lnTo>
                <a:lnTo>
                  <a:pt x="845100" y="1013236"/>
                </a:lnTo>
                <a:lnTo>
                  <a:pt x="834582" y="1028700"/>
                </a:lnTo>
                <a:close/>
              </a:path>
              <a:path w="2635885" h="1028700">
                <a:moveTo>
                  <a:pt x="2635590" y="1028700"/>
                </a:moveTo>
                <a:lnTo>
                  <a:pt x="1801377" y="1028700"/>
                </a:lnTo>
                <a:lnTo>
                  <a:pt x="1790843" y="1013236"/>
                </a:lnTo>
                <a:lnTo>
                  <a:pt x="1762756" y="978105"/>
                </a:lnTo>
                <a:lnTo>
                  <a:pt x="1732106" y="945244"/>
                </a:lnTo>
                <a:lnTo>
                  <a:pt x="1699045" y="914802"/>
                </a:lnTo>
                <a:lnTo>
                  <a:pt x="1663722" y="886930"/>
                </a:lnTo>
                <a:lnTo>
                  <a:pt x="1626289" y="861777"/>
                </a:lnTo>
                <a:lnTo>
                  <a:pt x="1586896" y="839492"/>
                </a:lnTo>
                <a:lnTo>
                  <a:pt x="1545693" y="820225"/>
                </a:lnTo>
                <a:lnTo>
                  <a:pt x="1502831" y="804126"/>
                </a:lnTo>
                <a:lnTo>
                  <a:pt x="1458459" y="791344"/>
                </a:lnTo>
                <a:lnTo>
                  <a:pt x="1412729" y="782029"/>
                </a:lnTo>
                <a:lnTo>
                  <a:pt x="1365791" y="776330"/>
                </a:lnTo>
                <a:lnTo>
                  <a:pt x="1317795" y="774397"/>
                </a:lnTo>
                <a:lnTo>
                  <a:pt x="2544195" y="774397"/>
                </a:lnTo>
                <a:lnTo>
                  <a:pt x="2577897" y="850789"/>
                </a:lnTo>
                <a:lnTo>
                  <a:pt x="2594418" y="893889"/>
                </a:lnTo>
                <a:lnTo>
                  <a:pt x="2609502" y="937678"/>
                </a:lnTo>
                <a:lnTo>
                  <a:pt x="2623121" y="982128"/>
                </a:lnTo>
                <a:lnTo>
                  <a:pt x="2635245" y="1027209"/>
                </a:lnTo>
                <a:lnTo>
                  <a:pt x="2635590" y="102870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22765" y="0"/>
            <a:ext cx="2865755" cy="2865755"/>
          </a:xfrm>
          <a:custGeom>
            <a:avLst/>
            <a:gdLst/>
            <a:ahLst/>
            <a:cxnLst/>
            <a:rect l="l" t="t" r="r" b="b"/>
            <a:pathLst>
              <a:path w="2865755" h="2865755">
                <a:moveTo>
                  <a:pt x="2865232" y="2865266"/>
                </a:moveTo>
                <a:lnTo>
                  <a:pt x="0" y="0"/>
                </a:lnTo>
                <a:lnTo>
                  <a:pt x="2865232" y="0"/>
                </a:lnTo>
                <a:lnTo>
                  <a:pt x="2865232" y="2865266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5008" y="1788156"/>
            <a:ext cx="3616960" cy="95250"/>
          </a:xfrm>
          <a:custGeom>
            <a:avLst/>
            <a:gdLst/>
            <a:ahLst/>
            <a:cxnLst/>
            <a:rect l="l" t="t" r="r" b="b"/>
            <a:pathLst>
              <a:path w="3616959" h="95250">
                <a:moveTo>
                  <a:pt x="3616523" y="95249"/>
                </a:moveTo>
                <a:lnTo>
                  <a:pt x="0" y="95249"/>
                </a:lnTo>
                <a:lnTo>
                  <a:pt x="0" y="0"/>
                </a:lnTo>
                <a:lnTo>
                  <a:pt x="3616523" y="0"/>
                </a:lnTo>
                <a:lnTo>
                  <a:pt x="3616523" y="952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478" rIns="0" bIns="0" rtlCol="0">
            <a:spAutoFit/>
          </a:bodyPr>
          <a:lstStyle/>
          <a:p>
            <a:pPr marL="357251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022380" y="3719042"/>
            <a:ext cx="5240020" cy="4015104"/>
            <a:chOff x="12022380" y="3719042"/>
            <a:chExt cx="5240020" cy="4015104"/>
          </a:xfrm>
        </p:grpSpPr>
        <p:sp>
          <p:nvSpPr>
            <p:cNvPr id="5" name="object 5"/>
            <p:cNvSpPr/>
            <p:nvPr/>
          </p:nvSpPr>
          <p:spPr>
            <a:xfrm>
              <a:off x="12024920" y="7731169"/>
              <a:ext cx="5234940" cy="0"/>
            </a:xfrm>
            <a:custGeom>
              <a:avLst/>
              <a:gdLst/>
              <a:ahLst/>
              <a:cxnLst/>
              <a:rect l="l" t="t" r="r" b="b"/>
              <a:pathLst>
                <a:path w="5234940">
                  <a:moveTo>
                    <a:pt x="0" y="0"/>
                  </a:moveTo>
                  <a:lnTo>
                    <a:pt x="5234378" y="0"/>
                  </a:lnTo>
                </a:path>
              </a:pathLst>
            </a:custGeom>
            <a:ln w="4950">
              <a:solidFill>
                <a:srgbClr val="252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24920" y="3721582"/>
              <a:ext cx="5234940" cy="3208020"/>
            </a:xfrm>
            <a:custGeom>
              <a:avLst/>
              <a:gdLst/>
              <a:ahLst/>
              <a:cxnLst/>
              <a:rect l="l" t="t" r="r" b="b"/>
              <a:pathLst>
                <a:path w="5234940" h="3208020">
                  <a:moveTo>
                    <a:pt x="0" y="3207670"/>
                  </a:moveTo>
                  <a:lnTo>
                    <a:pt x="5234378" y="3207670"/>
                  </a:lnTo>
                </a:path>
                <a:path w="5234940" h="3208020">
                  <a:moveTo>
                    <a:pt x="0" y="2405752"/>
                  </a:moveTo>
                  <a:lnTo>
                    <a:pt x="5234378" y="2405752"/>
                  </a:lnTo>
                </a:path>
                <a:path w="5234940" h="3208020">
                  <a:moveTo>
                    <a:pt x="0" y="1603835"/>
                  </a:moveTo>
                  <a:lnTo>
                    <a:pt x="5234378" y="1603835"/>
                  </a:lnTo>
                </a:path>
                <a:path w="5234940" h="3208020">
                  <a:moveTo>
                    <a:pt x="0" y="801917"/>
                  </a:moveTo>
                  <a:lnTo>
                    <a:pt x="5234378" y="801917"/>
                  </a:lnTo>
                </a:path>
                <a:path w="5234940" h="3208020">
                  <a:moveTo>
                    <a:pt x="0" y="0"/>
                  </a:moveTo>
                  <a:lnTo>
                    <a:pt x="5234378" y="0"/>
                  </a:lnTo>
                </a:path>
              </a:pathLst>
            </a:custGeom>
            <a:ln w="4950">
              <a:solidFill>
                <a:srgbClr val="252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532162" y="7770370"/>
            <a:ext cx="610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sz="1600" spc="-20" dirty="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sz="1600" spc="-360" dirty="0">
                <a:solidFill>
                  <a:srgbClr val="252D37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5255" y="7770370"/>
            <a:ext cx="659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sz="1600" spc="-20" dirty="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252D37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11219" y="7770370"/>
            <a:ext cx="662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sz="1600" spc="-20" dirty="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252D37"/>
                </a:solidFill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709" y="7587094"/>
            <a:ext cx="170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10" dirty="0">
                <a:solidFill>
                  <a:srgbClr val="252D37"/>
                </a:solidFill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34444" y="6785175"/>
            <a:ext cx="147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252D37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7195" y="5983259"/>
            <a:ext cx="161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solidFill>
                  <a:srgbClr val="252D37"/>
                </a:solidFill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29494" y="5181341"/>
            <a:ext cx="156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solidFill>
                  <a:srgbClr val="252D37"/>
                </a:solidFill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26322" y="4379423"/>
            <a:ext cx="153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80" dirty="0">
                <a:solidFill>
                  <a:srgbClr val="252D37"/>
                </a:solidFill>
                <a:latin typeface="Tahoma"/>
                <a:cs typeface="Tahoma"/>
              </a:rPr>
              <a:t>8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41706" y="3577506"/>
            <a:ext cx="243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52D37"/>
                </a:solidFill>
                <a:latin typeface="Tahoma"/>
                <a:cs typeface="Tahoma"/>
              </a:rPr>
              <a:t>10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024921" y="3721582"/>
            <a:ext cx="5234940" cy="4010025"/>
            <a:chOff x="12024921" y="3721582"/>
            <a:chExt cx="5234940" cy="4010025"/>
          </a:xfrm>
        </p:grpSpPr>
        <p:sp>
          <p:nvSpPr>
            <p:cNvPr id="17" name="object 17"/>
            <p:cNvSpPr/>
            <p:nvPr/>
          </p:nvSpPr>
          <p:spPr>
            <a:xfrm>
              <a:off x="12024921" y="4122541"/>
              <a:ext cx="523240" cy="3608704"/>
            </a:xfrm>
            <a:custGeom>
              <a:avLst/>
              <a:gdLst/>
              <a:ahLst/>
              <a:cxnLst/>
              <a:rect l="l" t="t" r="r" b="b"/>
              <a:pathLst>
                <a:path w="523240" h="3608704">
                  <a:moveTo>
                    <a:pt x="523131" y="3608628"/>
                  </a:moveTo>
                  <a:lnTo>
                    <a:pt x="0" y="3608628"/>
                  </a:lnTo>
                  <a:lnTo>
                    <a:pt x="0" y="85536"/>
                  </a:lnTo>
                  <a:lnTo>
                    <a:pt x="12089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7" y="12088"/>
                  </a:lnTo>
                  <a:lnTo>
                    <a:pt x="511042" y="45684"/>
                  </a:lnTo>
                  <a:lnTo>
                    <a:pt x="523131" y="85536"/>
                  </a:lnTo>
                  <a:lnTo>
                    <a:pt x="523131" y="3608628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5586" y="4924458"/>
              <a:ext cx="523240" cy="2807335"/>
            </a:xfrm>
            <a:custGeom>
              <a:avLst/>
              <a:gdLst/>
              <a:ahLst/>
              <a:cxnLst/>
              <a:rect l="l" t="t" r="r" b="b"/>
              <a:pathLst>
                <a:path w="523240" h="2807334">
                  <a:moveTo>
                    <a:pt x="523132" y="2806711"/>
                  </a:moveTo>
                  <a:lnTo>
                    <a:pt x="0" y="2806711"/>
                  </a:lnTo>
                  <a:lnTo>
                    <a:pt x="0" y="85537"/>
                  </a:lnTo>
                  <a:lnTo>
                    <a:pt x="12089" y="45684"/>
                  </a:lnTo>
                  <a:lnTo>
                    <a:pt x="45684" y="12089"/>
                  </a:lnTo>
                  <a:lnTo>
                    <a:pt x="85537" y="0"/>
                  </a:lnTo>
                  <a:lnTo>
                    <a:pt x="437594" y="0"/>
                  </a:lnTo>
                  <a:lnTo>
                    <a:pt x="477447" y="12089"/>
                  </a:lnTo>
                  <a:lnTo>
                    <a:pt x="511042" y="45684"/>
                  </a:lnTo>
                  <a:lnTo>
                    <a:pt x="523132" y="85537"/>
                  </a:lnTo>
                  <a:lnTo>
                    <a:pt x="523132" y="2806711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26252" y="5726376"/>
              <a:ext cx="523240" cy="2005330"/>
            </a:xfrm>
            <a:custGeom>
              <a:avLst/>
              <a:gdLst/>
              <a:ahLst/>
              <a:cxnLst/>
              <a:rect l="l" t="t" r="r" b="b"/>
              <a:pathLst>
                <a:path w="523240" h="2005329">
                  <a:moveTo>
                    <a:pt x="523132" y="2004793"/>
                  </a:moveTo>
                  <a:lnTo>
                    <a:pt x="0" y="2004793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2004793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29879" y="4523500"/>
              <a:ext cx="523240" cy="3208020"/>
            </a:xfrm>
            <a:custGeom>
              <a:avLst/>
              <a:gdLst/>
              <a:ahLst/>
              <a:cxnLst/>
              <a:rect l="l" t="t" r="r" b="b"/>
              <a:pathLst>
                <a:path w="523240" h="3208020">
                  <a:moveTo>
                    <a:pt x="523131" y="3207669"/>
                  </a:moveTo>
                  <a:lnTo>
                    <a:pt x="0" y="3207669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1" y="85536"/>
                  </a:lnTo>
                  <a:lnTo>
                    <a:pt x="523131" y="3207669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80544" y="5325417"/>
              <a:ext cx="523240" cy="2406015"/>
            </a:xfrm>
            <a:custGeom>
              <a:avLst/>
              <a:gdLst/>
              <a:ahLst/>
              <a:cxnLst/>
              <a:rect l="l" t="t" r="r" b="b"/>
              <a:pathLst>
                <a:path w="523240" h="2406015">
                  <a:moveTo>
                    <a:pt x="523132" y="2405752"/>
                  </a:moveTo>
                  <a:lnTo>
                    <a:pt x="0" y="2405752"/>
                  </a:lnTo>
                  <a:lnTo>
                    <a:pt x="0" y="85536"/>
                  </a:lnTo>
                  <a:lnTo>
                    <a:pt x="12089" y="45684"/>
                  </a:lnTo>
                  <a:lnTo>
                    <a:pt x="45684" y="12088"/>
                  </a:lnTo>
                  <a:lnTo>
                    <a:pt x="85537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2405752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931209" y="6127334"/>
              <a:ext cx="523240" cy="1604010"/>
            </a:xfrm>
            <a:custGeom>
              <a:avLst/>
              <a:gdLst/>
              <a:ahLst/>
              <a:cxnLst/>
              <a:rect l="l" t="t" r="r" b="b"/>
              <a:pathLst>
                <a:path w="523240" h="1604009">
                  <a:moveTo>
                    <a:pt x="523132" y="1603834"/>
                  </a:moveTo>
                  <a:lnTo>
                    <a:pt x="0" y="1603834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7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1603834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34837" y="4523500"/>
              <a:ext cx="523240" cy="3208020"/>
            </a:xfrm>
            <a:custGeom>
              <a:avLst/>
              <a:gdLst/>
              <a:ahLst/>
              <a:cxnLst/>
              <a:rect l="l" t="t" r="r" b="b"/>
              <a:pathLst>
                <a:path w="523240" h="3208020">
                  <a:moveTo>
                    <a:pt x="523132" y="3207669"/>
                  </a:moveTo>
                  <a:lnTo>
                    <a:pt x="0" y="3207669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3207669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85502" y="3721582"/>
              <a:ext cx="523240" cy="4010025"/>
            </a:xfrm>
            <a:custGeom>
              <a:avLst/>
              <a:gdLst/>
              <a:ahLst/>
              <a:cxnLst/>
              <a:rect l="l" t="t" r="r" b="b"/>
              <a:pathLst>
                <a:path w="523240" h="4010025">
                  <a:moveTo>
                    <a:pt x="523133" y="4009587"/>
                  </a:moveTo>
                  <a:lnTo>
                    <a:pt x="0" y="4009587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3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43547" y="586"/>
                  </a:lnTo>
                  <a:lnTo>
                    <a:pt x="487442" y="18768"/>
                  </a:lnTo>
                  <a:lnTo>
                    <a:pt x="513862" y="50960"/>
                  </a:lnTo>
                  <a:lnTo>
                    <a:pt x="523133" y="85536"/>
                  </a:lnTo>
                  <a:lnTo>
                    <a:pt x="523133" y="4009587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36167" y="5726376"/>
              <a:ext cx="523240" cy="2005330"/>
            </a:xfrm>
            <a:custGeom>
              <a:avLst/>
              <a:gdLst/>
              <a:ahLst/>
              <a:cxnLst/>
              <a:rect l="l" t="t" r="r" b="b"/>
              <a:pathLst>
                <a:path w="523240" h="2005329">
                  <a:moveTo>
                    <a:pt x="523131" y="2004793"/>
                  </a:moveTo>
                  <a:lnTo>
                    <a:pt x="0" y="2004793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1" y="45684"/>
                  </a:lnTo>
                  <a:lnTo>
                    <a:pt x="523131" y="85536"/>
                  </a:lnTo>
                  <a:lnTo>
                    <a:pt x="523131" y="2004793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01858" y="9771715"/>
            <a:ext cx="2057400" cy="514350"/>
          </a:xfrm>
          <a:custGeom>
            <a:avLst/>
            <a:gdLst/>
            <a:ahLst/>
            <a:cxnLst/>
            <a:rect l="l" t="t" r="r" b="b"/>
            <a:pathLst>
              <a:path w="2057400" h="514350">
                <a:moveTo>
                  <a:pt x="1543050" y="257175"/>
                </a:moveTo>
                <a:lnTo>
                  <a:pt x="1547191" y="210932"/>
                </a:lnTo>
                <a:lnTo>
                  <a:pt x="1559133" y="167416"/>
                </a:lnTo>
                <a:lnTo>
                  <a:pt x="1578149" y="127349"/>
                </a:lnTo>
                <a:lnTo>
                  <a:pt x="1603516" y="91457"/>
                </a:lnTo>
                <a:lnTo>
                  <a:pt x="1634507" y="60466"/>
                </a:lnTo>
                <a:lnTo>
                  <a:pt x="1670399" y="35099"/>
                </a:lnTo>
                <a:lnTo>
                  <a:pt x="1710465" y="16083"/>
                </a:lnTo>
                <a:lnTo>
                  <a:pt x="1753982" y="4141"/>
                </a:lnTo>
                <a:lnTo>
                  <a:pt x="1800225" y="0"/>
                </a:lnTo>
                <a:lnTo>
                  <a:pt x="1846467" y="4141"/>
                </a:lnTo>
                <a:lnTo>
                  <a:pt x="1889984" y="16083"/>
                </a:lnTo>
                <a:lnTo>
                  <a:pt x="1930050" y="35099"/>
                </a:lnTo>
                <a:lnTo>
                  <a:pt x="1965942" y="60466"/>
                </a:lnTo>
                <a:lnTo>
                  <a:pt x="1996933" y="91457"/>
                </a:lnTo>
                <a:lnTo>
                  <a:pt x="2022300" y="127349"/>
                </a:lnTo>
                <a:lnTo>
                  <a:pt x="2041316" y="167416"/>
                </a:lnTo>
                <a:lnTo>
                  <a:pt x="2053258" y="210932"/>
                </a:lnTo>
                <a:lnTo>
                  <a:pt x="2057400" y="257175"/>
                </a:lnTo>
                <a:lnTo>
                  <a:pt x="2053258" y="303417"/>
                </a:lnTo>
                <a:lnTo>
                  <a:pt x="2041316" y="346933"/>
                </a:lnTo>
                <a:lnTo>
                  <a:pt x="2022300" y="387000"/>
                </a:lnTo>
                <a:lnTo>
                  <a:pt x="1996933" y="422892"/>
                </a:lnTo>
                <a:lnTo>
                  <a:pt x="1965942" y="453883"/>
                </a:lnTo>
                <a:lnTo>
                  <a:pt x="1930050" y="479250"/>
                </a:lnTo>
                <a:lnTo>
                  <a:pt x="1889984" y="498266"/>
                </a:lnTo>
                <a:lnTo>
                  <a:pt x="1846467" y="510208"/>
                </a:lnTo>
                <a:lnTo>
                  <a:pt x="1800225" y="514350"/>
                </a:lnTo>
                <a:lnTo>
                  <a:pt x="1753982" y="510208"/>
                </a:lnTo>
                <a:lnTo>
                  <a:pt x="1710465" y="498266"/>
                </a:lnTo>
                <a:lnTo>
                  <a:pt x="1670399" y="479250"/>
                </a:lnTo>
                <a:lnTo>
                  <a:pt x="1634507" y="453883"/>
                </a:lnTo>
                <a:lnTo>
                  <a:pt x="1603516" y="422892"/>
                </a:lnTo>
                <a:lnTo>
                  <a:pt x="1578149" y="387000"/>
                </a:lnTo>
                <a:lnTo>
                  <a:pt x="1559133" y="346933"/>
                </a:lnTo>
                <a:lnTo>
                  <a:pt x="1547191" y="303417"/>
                </a:lnTo>
                <a:lnTo>
                  <a:pt x="1543050" y="257175"/>
                </a:lnTo>
                <a:close/>
              </a:path>
              <a:path w="2057400" h="514350">
                <a:moveTo>
                  <a:pt x="771525" y="257175"/>
                </a:moveTo>
                <a:lnTo>
                  <a:pt x="775666" y="210932"/>
                </a:lnTo>
                <a:lnTo>
                  <a:pt x="787608" y="167416"/>
                </a:lnTo>
                <a:lnTo>
                  <a:pt x="806624" y="127349"/>
                </a:lnTo>
                <a:lnTo>
                  <a:pt x="831991" y="91457"/>
                </a:lnTo>
                <a:lnTo>
                  <a:pt x="862982" y="60466"/>
                </a:lnTo>
                <a:lnTo>
                  <a:pt x="898874" y="35099"/>
                </a:lnTo>
                <a:lnTo>
                  <a:pt x="938941" y="16083"/>
                </a:lnTo>
                <a:lnTo>
                  <a:pt x="982457" y="4141"/>
                </a:lnTo>
                <a:lnTo>
                  <a:pt x="1028700" y="0"/>
                </a:lnTo>
                <a:lnTo>
                  <a:pt x="1074942" y="4141"/>
                </a:lnTo>
                <a:lnTo>
                  <a:pt x="1118458" y="16083"/>
                </a:lnTo>
                <a:lnTo>
                  <a:pt x="1158525" y="35099"/>
                </a:lnTo>
                <a:lnTo>
                  <a:pt x="1194417" y="60466"/>
                </a:lnTo>
                <a:lnTo>
                  <a:pt x="1225408" y="91457"/>
                </a:lnTo>
                <a:lnTo>
                  <a:pt x="1250775" y="127349"/>
                </a:lnTo>
                <a:lnTo>
                  <a:pt x="1269791" y="167416"/>
                </a:lnTo>
                <a:lnTo>
                  <a:pt x="1281733" y="210932"/>
                </a:lnTo>
                <a:lnTo>
                  <a:pt x="1285875" y="257175"/>
                </a:lnTo>
                <a:lnTo>
                  <a:pt x="1281733" y="303417"/>
                </a:lnTo>
                <a:lnTo>
                  <a:pt x="1269791" y="346933"/>
                </a:lnTo>
                <a:lnTo>
                  <a:pt x="1250775" y="387000"/>
                </a:lnTo>
                <a:lnTo>
                  <a:pt x="1225408" y="422892"/>
                </a:lnTo>
                <a:lnTo>
                  <a:pt x="1194417" y="453883"/>
                </a:lnTo>
                <a:lnTo>
                  <a:pt x="1158525" y="479250"/>
                </a:lnTo>
                <a:lnTo>
                  <a:pt x="1118458" y="498266"/>
                </a:lnTo>
                <a:lnTo>
                  <a:pt x="1074942" y="510208"/>
                </a:lnTo>
                <a:lnTo>
                  <a:pt x="1028700" y="514350"/>
                </a:lnTo>
                <a:lnTo>
                  <a:pt x="982457" y="510208"/>
                </a:lnTo>
                <a:lnTo>
                  <a:pt x="938941" y="498266"/>
                </a:lnTo>
                <a:lnTo>
                  <a:pt x="898874" y="479250"/>
                </a:lnTo>
                <a:lnTo>
                  <a:pt x="862982" y="453883"/>
                </a:lnTo>
                <a:lnTo>
                  <a:pt x="831991" y="422892"/>
                </a:lnTo>
                <a:lnTo>
                  <a:pt x="806624" y="387000"/>
                </a:lnTo>
                <a:lnTo>
                  <a:pt x="787608" y="346933"/>
                </a:lnTo>
                <a:lnTo>
                  <a:pt x="775666" y="303417"/>
                </a:lnTo>
                <a:lnTo>
                  <a:pt x="771525" y="257175"/>
                </a:lnTo>
                <a:close/>
              </a:path>
              <a:path w="2057400" h="514350">
                <a:moveTo>
                  <a:pt x="0" y="257175"/>
                </a:moveTo>
                <a:lnTo>
                  <a:pt x="4141" y="210932"/>
                </a:lnTo>
                <a:lnTo>
                  <a:pt x="16083" y="167416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6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3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3"/>
                </a:lnTo>
                <a:lnTo>
                  <a:pt x="4141" y="303417"/>
                </a:lnTo>
                <a:lnTo>
                  <a:pt x="0" y="257175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579120" indent="-566420">
              <a:lnSpc>
                <a:spcPct val="100000"/>
              </a:lnSpc>
              <a:spcBef>
                <a:spcPts val="850"/>
              </a:spcBef>
              <a:buSzPct val="86250"/>
              <a:buAutoNum type="arabicParenR"/>
              <a:tabLst>
                <a:tab pos="579120" algn="l"/>
              </a:tabLst>
            </a:pPr>
            <a:r>
              <a:rPr spc="-215" dirty="0"/>
              <a:t>Improved</a:t>
            </a:r>
            <a:r>
              <a:rPr spc="-320" dirty="0"/>
              <a:t> </a:t>
            </a:r>
            <a:r>
              <a:rPr spc="-225" dirty="0"/>
              <a:t>Operational</a:t>
            </a:r>
            <a:r>
              <a:rPr spc="-320" dirty="0"/>
              <a:t> </a:t>
            </a:r>
            <a:r>
              <a:rPr spc="-195" dirty="0"/>
              <a:t>Efficiency</a:t>
            </a:r>
          </a:p>
          <a:p>
            <a:pPr marL="474980" indent="-47434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474980" algn="l"/>
              </a:tabLst>
            </a:pPr>
            <a:r>
              <a:rPr spc="-275" dirty="0"/>
              <a:t>Cost</a:t>
            </a:r>
            <a:r>
              <a:rPr spc="-385" dirty="0"/>
              <a:t> </a:t>
            </a:r>
            <a:r>
              <a:rPr spc="-340" dirty="0"/>
              <a:t>Savings</a:t>
            </a:r>
          </a:p>
          <a:p>
            <a:pPr marL="612775" indent="-60007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12775" algn="l"/>
              </a:tabLst>
            </a:pPr>
            <a:r>
              <a:rPr spc="-300" dirty="0"/>
              <a:t>Revenue</a:t>
            </a:r>
            <a:r>
              <a:rPr spc="-395" dirty="0"/>
              <a:t> </a:t>
            </a:r>
            <a:r>
              <a:rPr spc="-370" dirty="0"/>
              <a:t>Loss</a:t>
            </a:r>
            <a:r>
              <a:rPr spc="-390" dirty="0"/>
              <a:t> </a:t>
            </a:r>
            <a:r>
              <a:rPr spc="-265" dirty="0"/>
              <a:t>Estimation</a:t>
            </a:r>
          </a:p>
          <a:p>
            <a:pPr marL="628015" indent="-61531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28015" algn="l"/>
              </a:tabLst>
            </a:pPr>
            <a:r>
              <a:rPr spc="-220" dirty="0"/>
              <a:t>Optimized</a:t>
            </a:r>
            <a:r>
              <a:rPr spc="-365" dirty="0"/>
              <a:t> </a:t>
            </a:r>
            <a:r>
              <a:rPr spc="-335" dirty="0"/>
              <a:t>Resource</a:t>
            </a:r>
            <a:r>
              <a:rPr spc="-350" dirty="0"/>
              <a:t> </a:t>
            </a:r>
            <a:r>
              <a:rPr spc="-100" dirty="0"/>
              <a:t>Utilization</a:t>
            </a:r>
          </a:p>
          <a:p>
            <a:pPr marL="617220" indent="-604520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17220" algn="l"/>
              </a:tabLst>
            </a:pPr>
            <a:r>
              <a:rPr spc="-240" dirty="0"/>
              <a:t>Better</a:t>
            </a:r>
            <a:r>
              <a:rPr spc="-345" dirty="0"/>
              <a:t> </a:t>
            </a:r>
            <a:r>
              <a:rPr spc="-204" dirty="0"/>
              <a:t>Quality</a:t>
            </a:r>
            <a:r>
              <a:rPr spc="-345" dirty="0"/>
              <a:t> </a:t>
            </a:r>
            <a:r>
              <a:rPr spc="-10" dirty="0"/>
              <a:t>Control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136</Words>
  <Application>Microsoft Office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Black</vt:lpstr>
      <vt:lpstr>Lucida Sans Unicode</vt:lpstr>
      <vt:lpstr>Tahoma</vt:lpstr>
      <vt:lpstr>Trebuchet MS</vt:lpstr>
      <vt:lpstr>Office Theme</vt:lpstr>
      <vt:lpstr>PROJECT TITLE</vt:lpstr>
      <vt:lpstr>DESCRIPTION</vt:lpstr>
      <vt:lpstr>PROBLEM STATEMENT</vt:lpstr>
      <vt:lpstr>PROBLEM SOLUTION</vt:lpstr>
      <vt:lpstr>EXISISTING SOLUTION</vt:lpstr>
      <vt:lpstr>PowerPoint Presentation</vt:lpstr>
      <vt:lpstr>PROBLEM EVALUATION</vt:lpstr>
      <vt:lpstr>SOFTWARE AND</vt:lpstr>
      <vt:lpstr>RESULT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Vcodez Project</dc:title>
  <dc:creator>nikhilkota4719</dc:creator>
  <cp:keywords>DAGlGZx-q40,BADTMFZ-e7s,0</cp:keywords>
  <cp:lastModifiedBy>Gopesh Sharma</cp:lastModifiedBy>
  <cp:revision>1</cp:revision>
  <dcterms:created xsi:type="dcterms:W3CDTF">2025-05-02T15:25:50Z</dcterms:created>
  <dcterms:modified xsi:type="dcterms:W3CDTF">2025-08-13T18:05:26Z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2025-05-02T00:00:00Z</vt:filetime>
  </property>
  <property fmtid="{D5CDD505-2E9C-101B-9397-08002B2CF9AE}" pid="5" name="Producer">
    <vt:lpwstr>Canva</vt:lpwstr>
  </property>
</Properties>
</file>